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9" r:id="rId1"/>
  </p:sldMasterIdLst>
  <p:notesMasterIdLst>
    <p:notesMasterId r:id="rId87"/>
  </p:notesMasterIdLst>
  <p:sldIdLst>
    <p:sldId id="440" r:id="rId2"/>
    <p:sldId id="481" r:id="rId3"/>
    <p:sldId id="484" r:id="rId4"/>
    <p:sldId id="483" r:id="rId5"/>
    <p:sldId id="485" r:id="rId6"/>
    <p:sldId id="482" r:id="rId7"/>
    <p:sldId id="411" r:id="rId8"/>
    <p:sldId id="437" r:id="rId9"/>
    <p:sldId id="412" r:id="rId10"/>
    <p:sldId id="413" r:id="rId11"/>
    <p:sldId id="414" r:id="rId12"/>
    <p:sldId id="415" r:id="rId13"/>
    <p:sldId id="438" r:id="rId14"/>
    <p:sldId id="416" r:id="rId15"/>
    <p:sldId id="488" r:id="rId16"/>
    <p:sldId id="439" r:id="rId17"/>
    <p:sldId id="493" r:id="rId18"/>
    <p:sldId id="489" r:id="rId19"/>
    <p:sldId id="490" r:id="rId20"/>
    <p:sldId id="491" r:id="rId21"/>
    <p:sldId id="495" r:id="rId22"/>
    <p:sldId id="494" r:id="rId23"/>
    <p:sldId id="263" r:id="rId24"/>
    <p:sldId id="351" r:id="rId25"/>
    <p:sldId id="352" r:id="rId26"/>
    <p:sldId id="442" r:id="rId27"/>
    <p:sldId id="441" r:id="rId28"/>
    <p:sldId id="264" r:id="rId29"/>
    <p:sldId id="371" r:id="rId30"/>
    <p:sldId id="356" r:id="rId31"/>
    <p:sldId id="357" r:id="rId32"/>
    <p:sldId id="353" r:id="rId33"/>
    <p:sldId id="354" r:id="rId34"/>
    <p:sldId id="355" r:id="rId35"/>
    <p:sldId id="359" r:id="rId36"/>
    <p:sldId id="369" r:id="rId37"/>
    <p:sldId id="372" r:id="rId38"/>
    <p:sldId id="380" r:id="rId39"/>
    <p:sldId id="379" r:id="rId40"/>
    <p:sldId id="358" r:id="rId41"/>
    <p:sldId id="378" r:id="rId42"/>
    <p:sldId id="461" r:id="rId43"/>
    <p:sldId id="381" r:id="rId44"/>
    <p:sldId id="449" r:id="rId45"/>
    <p:sldId id="444" r:id="rId46"/>
    <p:sldId id="445" r:id="rId47"/>
    <p:sldId id="446" r:id="rId48"/>
    <p:sldId id="447" r:id="rId49"/>
    <p:sldId id="448" r:id="rId50"/>
    <p:sldId id="453" r:id="rId51"/>
    <p:sldId id="455" r:id="rId52"/>
    <p:sldId id="456" r:id="rId53"/>
    <p:sldId id="452" r:id="rId54"/>
    <p:sldId id="363" r:id="rId55"/>
    <p:sldId id="382" r:id="rId56"/>
    <p:sldId id="364" r:id="rId57"/>
    <p:sldId id="383" r:id="rId58"/>
    <p:sldId id="457" r:id="rId59"/>
    <p:sldId id="451" r:id="rId60"/>
    <p:sldId id="384" r:id="rId61"/>
    <p:sldId id="385" r:id="rId62"/>
    <p:sldId id="458" r:id="rId63"/>
    <p:sldId id="460" r:id="rId64"/>
    <p:sldId id="459" r:id="rId65"/>
    <p:sldId id="462" r:id="rId66"/>
    <p:sldId id="467" r:id="rId67"/>
    <p:sldId id="468" r:id="rId68"/>
    <p:sldId id="470" r:id="rId69"/>
    <p:sldId id="469" r:id="rId70"/>
    <p:sldId id="471" r:id="rId71"/>
    <p:sldId id="480" r:id="rId72"/>
    <p:sldId id="473" r:id="rId73"/>
    <p:sldId id="365" r:id="rId74"/>
    <p:sldId id="472" r:id="rId75"/>
    <p:sldId id="366" r:id="rId76"/>
    <p:sldId id="474" r:id="rId77"/>
    <p:sldId id="478" r:id="rId78"/>
    <p:sldId id="477" r:id="rId79"/>
    <p:sldId id="475" r:id="rId80"/>
    <p:sldId id="476" r:id="rId81"/>
    <p:sldId id="386" r:id="rId82"/>
    <p:sldId id="487" r:id="rId83"/>
    <p:sldId id="479" r:id="rId84"/>
    <p:sldId id="375" r:id="rId85"/>
    <p:sldId id="377" r:id="rId86"/>
  </p:sldIdLst>
  <p:sldSz cx="9144000" cy="6858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6699"/>
    <a:srgbClr val="009999"/>
    <a:srgbClr val="FFFFFF"/>
    <a:srgbClr val="31869D"/>
    <a:srgbClr val="4444E8"/>
    <a:srgbClr val="4E4EF6"/>
    <a:srgbClr val="5555FF"/>
    <a:srgbClr val="4141FF"/>
    <a:srgbClr val="6666FF"/>
    <a:srgbClr val="25256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3B4B98B0-60AC-42C2-AFA5-B58CD77FA1E5}" styleName="淡色スタイル 1 - アクセント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35758FB7-9AC5-4552-8A53-C91805E547FA}" styleName="テーマ スタイル 1 - アクセント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300" autoAdjust="0"/>
    <p:restoredTop sz="91397" autoAdjust="0"/>
  </p:normalViewPr>
  <p:slideViewPr>
    <p:cSldViewPr>
      <p:cViewPr varScale="1">
        <p:scale>
          <a:sx n="112" d="100"/>
          <a:sy n="112" d="100"/>
        </p:scale>
        <p:origin x="1108" y="64"/>
      </p:cViewPr>
      <p:guideLst>
        <p:guide orient="horz" pos="2160"/>
        <p:guide pos="2880"/>
      </p:guideLst>
    </p:cSldViewPr>
  </p:slideViewPr>
  <p:outlineViewPr>
    <p:cViewPr>
      <p:scale>
        <a:sx n="33" d="100"/>
        <a:sy n="33" d="100"/>
      </p:scale>
      <p:origin x="0" y="-22210"/>
    </p:cViewPr>
  </p:outlineViewPr>
  <p:notesTextViewPr>
    <p:cViewPr>
      <p:scale>
        <a:sx n="3" d="2"/>
        <a:sy n="3" d="2"/>
      </p:scale>
      <p:origin x="0" y="0"/>
    </p:cViewPr>
  </p:notesTextViewPr>
  <p:notesViewPr>
    <p:cSldViewPr>
      <p:cViewPr varScale="1">
        <p:scale>
          <a:sx n="65" d="100"/>
          <a:sy n="65" d="100"/>
        </p:scale>
        <p:origin x="2386" y="62"/>
      </p:cViewPr>
      <p:guideLst/>
    </p:cSldViewPr>
  </p:notesViewPr>
  <p:gridSpacing cx="90001" cy="90001"/>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theme" Target="theme/theme1.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ABE53D4-1A7B-4FFE-8A95-4265B045F058}" type="datetimeFigureOut">
              <a:rPr kumimoji="1" lang="ja-JP" altLang="en-US" smtClean="0"/>
              <a:t>2021/1/17</a:t>
            </a:fld>
            <a:endParaRPr kumimoji="1" lang="ja-JP" altLang="en-US"/>
          </a:p>
        </p:txBody>
      </p:sp>
      <p:sp>
        <p:nvSpPr>
          <p:cNvPr id="4" name="スライド イメージ プレースホルダー 3"/>
          <p:cNvSpPr>
            <a:spLocks noGrp="1" noRot="1" noChangeAspect="1"/>
          </p:cNvSpPr>
          <p:nvPr>
            <p:ph type="sldImg" idx="2"/>
          </p:nvPr>
        </p:nvSpPr>
        <p:spPr>
          <a:xfrm>
            <a:off x="818971" y="161951"/>
            <a:ext cx="5220058" cy="3915044"/>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8A5F4D4-1F28-49A5-8AEE-E46B08553EC4}" type="slidenum">
              <a:rPr kumimoji="1" lang="ja-JP" altLang="en-US" smtClean="0"/>
              <a:t>‹#›</a:t>
            </a:fld>
            <a:endParaRPr kumimoji="1" lang="ja-JP" altLang="en-US"/>
          </a:p>
        </p:txBody>
      </p:sp>
    </p:spTree>
    <p:extLst>
      <p:ext uri="{BB962C8B-B14F-4D97-AF65-F5344CB8AC3E}">
        <p14:creationId xmlns:p14="http://schemas.microsoft.com/office/powerpoint/2010/main" val="1692123300"/>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19150" y="161925"/>
            <a:ext cx="5219700" cy="3914775"/>
          </a:xfrm>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10"/>
          </p:nvPr>
        </p:nvSpPr>
        <p:spPr/>
        <p:txBody>
          <a:bodyPr/>
          <a:lstStyle/>
          <a:p>
            <a:fld id="{78A5F4D4-1F28-49A5-8AEE-E46B08553EC4}" type="slidenum">
              <a:rPr kumimoji="1" lang="ja-JP" altLang="en-US" smtClean="0"/>
              <a:t>1</a:t>
            </a:fld>
            <a:endParaRPr kumimoji="1" lang="ja-JP" altLang="en-US"/>
          </a:p>
        </p:txBody>
      </p:sp>
    </p:spTree>
    <p:extLst>
      <p:ext uri="{BB962C8B-B14F-4D97-AF65-F5344CB8AC3E}">
        <p14:creationId xmlns:p14="http://schemas.microsoft.com/office/powerpoint/2010/main" val="35483280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819150" y="161925"/>
            <a:ext cx="5219700" cy="3914775"/>
          </a:xfrm>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4AA20E6A-E9E2-4DAF-80E2-EC8AB3F425B3}" type="slidenum">
              <a:rPr lang="en-US" altLang="ja-JP" smtClean="0"/>
              <a:pPr/>
              <a:t>64</a:t>
            </a:fld>
            <a:endParaRPr lang="en-US" altLang="ja-JP"/>
          </a:p>
        </p:txBody>
      </p:sp>
    </p:spTree>
    <p:extLst>
      <p:ext uri="{BB962C8B-B14F-4D97-AF65-F5344CB8AC3E}">
        <p14:creationId xmlns:p14="http://schemas.microsoft.com/office/powerpoint/2010/main" val="4706776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819150" y="161925"/>
            <a:ext cx="5219700" cy="3914775"/>
          </a:xfrm>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4AA20E6A-E9E2-4DAF-80E2-EC8AB3F425B3}" type="slidenum">
              <a:rPr lang="en-US" altLang="ja-JP" smtClean="0"/>
              <a:pPr/>
              <a:t>65</a:t>
            </a:fld>
            <a:endParaRPr lang="en-US" altLang="ja-JP"/>
          </a:p>
        </p:txBody>
      </p:sp>
    </p:spTree>
    <p:extLst>
      <p:ext uri="{BB962C8B-B14F-4D97-AF65-F5344CB8AC3E}">
        <p14:creationId xmlns:p14="http://schemas.microsoft.com/office/powerpoint/2010/main" val="34181804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819150" y="161925"/>
            <a:ext cx="5219700" cy="3914775"/>
          </a:xfrm>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4AA20E6A-E9E2-4DAF-80E2-EC8AB3F425B3}" type="slidenum">
              <a:rPr lang="en-US" altLang="ja-JP" smtClean="0"/>
              <a:pPr/>
              <a:t>66</a:t>
            </a:fld>
            <a:endParaRPr lang="en-US" altLang="ja-JP"/>
          </a:p>
        </p:txBody>
      </p:sp>
    </p:spTree>
    <p:extLst>
      <p:ext uri="{BB962C8B-B14F-4D97-AF65-F5344CB8AC3E}">
        <p14:creationId xmlns:p14="http://schemas.microsoft.com/office/powerpoint/2010/main" val="5134065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819150" y="161925"/>
            <a:ext cx="5219700" cy="3914775"/>
          </a:xfrm>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4AA20E6A-E9E2-4DAF-80E2-EC8AB3F425B3}" type="slidenum">
              <a:rPr lang="en-US" altLang="ja-JP" smtClean="0"/>
              <a:pPr/>
              <a:t>67</a:t>
            </a:fld>
            <a:endParaRPr lang="en-US" altLang="ja-JP"/>
          </a:p>
        </p:txBody>
      </p:sp>
    </p:spTree>
    <p:extLst>
      <p:ext uri="{BB962C8B-B14F-4D97-AF65-F5344CB8AC3E}">
        <p14:creationId xmlns:p14="http://schemas.microsoft.com/office/powerpoint/2010/main" val="6432816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819150" y="161925"/>
            <a:ext cx="5219700" cy="3914775"/>
          </a:xfrm>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4AA20E6A-E9E2-4DAF-80E2-EC8AB3F425B3}" type="slidenum">
              <a:rPr lang="en-US" altLang="ja-JP" smtClean="0"/>
              <a:pPr/>
              <a:t>68</a:t>
            </a:fld>
            <a:endParaRPr lang="en-US" altLang="ja-JP"/>
          </a:p>
        </p:txBody>
      </p:sp>
    </p:spTree>
    <p:extLst>
      <p:ext uri="{BB962C8B-B14F-4D97-AF65-F5344CB8AC3E}">
        <p14:creationId xmlns:p14="http://schemas.microsoft.com/office/powerpoint/2010/main" val="15476945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819150" y="161925"/>
            <a:ext cx="5219700" cy="3914775"/>
          </a:xfrm>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4AA20E6A-E9E2-4DAF-80E2-EC8AB3F425B3}" type="slidenum">
              <a:rPr lang="en-US" altLang="ja-JP" smtClean="0"/>
              <a:pPr/>
              <a:t>69</a:t>
            </a:fld>
            <a:endParaRPr lang="en-US" altLang="ja-JP"/>
          </a:p>
        </p:txBody>
      </p:sp>
    </p:spTree>
    <p:extLst>
      <p:ext uri="{BB962C8B-B14F-4D97-AF65-F5344CB8AC3E}">
        <p14:creationId xmlns:p14="http://schemas.microsoft.com/office/powerpoint/2010/main" val="5653384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819150" y="161925"/>
            <a:ext cx="5219700" cy="3914775"/>
          </a:xfrm>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4AA20E6A-E9E2-4DAF-80E2-EC8AB3F425B3}" type="slidenum">
              <a:rPr lang="en-US" altLang="ja-JP" smtClean="0"/>
              <a:pPr/>
              <a:t>70</a:t>
            </a:fld>
            <a:endParaRPr lang="en-US" altLang="ja-JP"/>
          </a:p>
        </p:txBody>
      </p:sp>
    </p:spTree>
    <p:extLst>
      <p:ext uri="{BB962C8B-B14F-4D97-AF65-F5344CB8AC3E}">
        <p14:creationId xmlns:p14="http://schemas.microsoft.com/office/powerpoint/2010/main" val="23197480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19150" y="161925"/>
            <a:ext cx="5219700" cy="3914775"/>
          </a:xfrm>
        </p:spPr>
      </p:sp>
      <p:sp>
        <p:nvSpPr>
          <p:cNvPr id="3" name="ノート プレースホルダー 2"/>
          <p:cNvSpPr>
            <a:spLocks noGrp="1"/>
          </p:cNvSpPr>
          <p:nvPr>
            <p:ph type="body" idx="1"/>
          </p:nvPr>
        </p:nvSpPr>
        <p:spPr/>
        <p:txBody>
          <a:bodyPr/>
          <a:lstStyle/>
          <a:p>
            <a:r>
              <a:rPr kumimoji="1" lang="ja-JP" altLang="en-US" dirty="0"/>
              <a:t>現在の </a:t>
            </a:r>
            <a:r>
              <a:rPr kumimoji="1" lang="en-US" altLang="ja-JP" dirty="0"/>
              <a:t>CPU </a:t>
            </a:r>
            <a:r>
              <a:rPr kumimoji="1" lang="ja-JP" altLang="en-US" dirty="0"/>
              <a:t>は一般に </a:t>
            </a:r>
            <a:r>
              <a:rPr kumimoji="1" lang="en-US" altLang="ja-JP" dirty="0"/>
              <a:t>CMOS </a:t>
            </a:r>
            <a:r>
              <a:rPr kumimoji="1" lang="ja-JP" altLang="en-US" dirty="0"/>
              <a:t>ゲートというものでできているのですが，</a:t>
            </a:r>
            <a:endParaRPr kumimoji="1" lang="en-US" altLang="ja-JP" dirty="0"/>
          </a:p>
          <a:p>
            <a:r>
              <a:rPr kumimoji="1" lang="ja-JP" altLang="en-US" dirty="0"/>
              <a:t>おもいっきり細かいことを省くと，</a:t>
            </a:r>
            <a:endParaRPr kumimoji="1" lang="en-US" altLang="ja-JP" dirty="0"/>
          </a:p>
          <a:p>
            <a:endParaRPr kumimoji="1" lang="en-US" altLang="ja-JP" dirty="0"/>
          </a:p>
          <a:p>
            <a:r>
              <a:rPr kumimoji="1" lang="ja-JP" altLang="en-US" dirty="0"/>
              <a:t>これは入力にコンデンサがついていて，</a:t>
            </a:r>
            <a:endParaRPr kumimoji="1" lang="en-US" altLang="ja-JP" dirty="0"/>
          </a:p>
          <a:p>
            <a:r>
              <a:rPr kumimoji="1" lang="ja-JP" altLang="en-US" dirty="0"/>
              <a:t>これに連動して動くスイッチが出力を決めるものとなっています．</a:t>
            </a:r>
            <a:endParaRPr kumimoji="1" lang="en-US" altLang="ja-JP" dirty="0"/>
          </a:p>
          <a:p>
            <a:endParaRPr kumimoji="1" lang="en-US" altLang="ja-JP" dirty="0"/>
          </a:p>
          <a:p>
            <a:r>
              <a:rPr kumimoji="1" lang="ja-JP" altLang="en-US" dirty="0"/>
              <a:t>たとえば </a:t>
            </a:r>
            <a:r>
              <a:rPr kumimoji="1" lang="en-US" altLang="ja-JP" dirty="0"/>
              <a:t>NOT </a:t>
            </a:r>
            <a:r>
              <a:rPr kumimoji="1" lang="ja-JP" altLang="en-US" dirty="0"/>
              <a:t>ゲートは，入力に高電位がかかると，</a:t>
            </a:r>
            <a:endParaRPr kumimoji="1" lang="en-US" altLang="ja-JP" dirty="0"/>
          </a:p>
          <a:p>
            <a:r>
              <a:rPr kumimoji="1" lang="ja-JP" altLang="en-US" dirty="0"/>
              <a:t>下のスイッチが </a:t>
            </a:r>
            <a:r>
              <a:rPr kumimoji="1" lang="en-US" altLang="ja-JP" dirty="0"/>
              <a:t>ON </a:t>
            </a:r>
            <a:r>
              <a:rPr kumimoji="1" lang="ja-JP" altLang="en-US" dirty="0"/>
              <a:t>になって，出力がグラウンドに</a:t>
            </a:r>
            <a:endParaRPr kumimoji="1" lang="en-US" altLang="ja-JP" dirty="0"/>
          </a:p>
          <a:p>
            <a:r>
              <a:rPr kumimoji="1" lang="ja-JP" altLang="en-US" dirty="0"/>
              <a:t>つながるので低電位になって </a:t>
            </a:r>
            <a:r>
              <a:rPr kumimoji="1" lang="en-US" altLang="ja-JP" dirty="0"/>
              <a:t>NOT </a:t>
            </a:r>
            <a:r>
              <a:rPr kumimoji="1" lang="ja-JP" altLang="en-US" dirty="0"/>
              <a:t>回路ができると．</a:t>
            </a:r>
            <a:endParaRPr kumimoji="1" lang="en-US" altLang="ja-JP" dirty="0"/>
          </a:p>
          <a:p>
            <a:endParaRPr kumimoji="1" lang="en-US" altLang="ja-JP" dirty="0"/>
          </a:p>
          <a:p>
            <a:endParaRPr kumimoji="1" lang="ja-JP" altLang="en-US" dirty="0"/>
          </a:p>
        </p:txBody>
      </p:sp>
      <p:sp>
        <p:nvSpPr>
          <p:cNvPr id="4" name="スライド番号プレースホルダー 3"/>
          <p:cNvSpPr>
            <a:spLocks noGrp="1"/>
          </p:cNvSpPr>
          <p:nvPr>
            <p:ph type="sldNum" sz="quarter" idx="10"/>
          </p:nvPr>
        </p:nvSpPr>
        <p:spPr/>
        <p:txBody>
          <a:bodyPr/>
          <a:lstStyle/>
          <a:p>
            <a:fld id="{78A5F4D4-1F28-49A5-8AEE-E46B08553EC4}" type="slidenum">
              <a:rPr kumimoji="1" lang="ja-JP" altLang="en-US" smtClean="0"/>
              <a:t>73</a:t>
            </a:fld>
            <a:endParaRPr kumimoji="1" lang="ja-JP" altLang="en-US"/>
          </a:p>
        </p:txBody>
      </p:sp>
    </p:spTree>
    <p:extLst>
      <p:ext uri="{BB962C8B-B14F-4D97-AF65-F5344CB8AC3E}">
        <p14:creationId xmlns:p14="http://schemas.microsoft.com/office/powerpoint/2010/main" val="42638266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19150" y="161925"/>
            <a:ext cx="5219700" cy="3914775"/>
          </a:xfrm>
        </p:spPr>
      </p:sp>
      <p:sp>
        <p:nvSpPr>
          <p:cNvPr id="3" name="ノート プレースホルダー 2"/>
          <p:cNvSpPr>
            <a:spLocks noGrp="1"/>
          </p:cNvSpPr>
          <p:nvPr>
            <p:ph type="body" idx="1"/>
          </p:nvPr>
        </p:nvSpPr>
        <p:spPr/>
        <p:txBody>
          <a:bodyPr/>
          <a:lstStyle/>
          <a:p>
            <a:r>
              <a:rPr kumimoji="1" lang="ja-JP" altLang="en-US" dirty="0"/>
              <a:t>現在の </a:t>
            </a:r>
            <a:r>
              <a:rPr kumimoji="1" lang="en-US" altLang="ja-JP" dirty="0"/>
              <a:t>CPU </a:t>
            </a:r>
            <a:r>
              <a:rPr kumimoji="1" lang="ja-JP" altLang="en-US" dirty="0"/>
              <a:t>は一般に </a:t>
            </a:r>
            <a:r>
              <a:rPr kumimoji="1" lang="en-US" altLang="ja-JP" dirty="0"/>
              <a:t>CMOS </a:t>
            </a:r>
            <a:r>
              <a:rPr kumimoji="1" lang="ja-JP" altLang="en-US" dirty="0"/>
              <a:t>ゲートというものでできているのですが，</a:t>
            </a:r>
            <a:endParaRPr kumimoji="1" lang="en-US" altLang="ja-JP" dirty="0"/>
          </a:p>
          <a:p>
            <a:r>
              <a:rPr kumimoji="1" lang="ja-JP" altLang="en-US" dirty="0"/>
              <a:t>おもいっきり細かいことを省くと，</a:t>
            </a:r>
            <a:endParaRPr kumimoji="1" lang="en-US" altLang="ja-JP" dirty="0"/>
          </a:p>
          <a:p>
            <a:endParaRPr kumimoji="1" lang="en-US" altLang="ja-JP" dirty="0"/>
          </a:p>
          <a:p>
            <a:r>
              <a:rPr kumimoji="1" lang="ja-JP" altLang="en-US" dirty="0"/>
              <a:t>これは入力にコンデンサがついていて，</a:t>
            </a:r>
            <a:endParaRPr kumimoji="1" lang="en-US" altLang="ja-JP" dirty="0"/>
          </a:p>
          <a:p>
            <a:r>
              <a:rPr kumimoji="1" lang="ja-JP" altLang="en-US" dirty="0"/>
              <a:t>これに連動して動くスイッチが出力を決めるものとなっています．</a:t>
            </a:r>
            <a:endParaRPr kumimoji="1" lang="en-US" altLang="ja-JP" dirty="0"/>
          </a:p>
          <a:p>
            <a:endParaRPr kumimoji="1" lang="en-US" altLang="ja-JP" dirty="0"/>
          </a:p>
          <a:p>
            <a:r>
              <a:rPr kumimoji="1" lang="ja-JP" altLang="en-US" dirty="0"/>
              <a:t>たとえば </a:t>
            </a:r>
            <a:r>
              <a:rPr kumimoji="1" lang="en-US" altLang="ja-JP" dirty="0"/>
              <a:t>NOT </a:t>
            </a:r>
            <a:r>
              <a:rPr kumimoji="1" lang="ja-JP" altLang="en-US" dirty="0"/>
              <a:t>ゲートは，入力に高電位がかかると，</a:t>
            </a:r>
            <a:endParaRPr kumimoji="1" lang="en-US" altLang="ja-JP" dirty="0"/>
          </a:p>
          <a:p>
            <a:r>
              <a:rPr kumimoji="1" lang="ja-JP" altLang="en-US" dirty="0"/>
              <a:t>下のスイッチが </a:t>
            </a:r>
            <a:r>
              <a:rPr kumimoji="1" lang="en-US" altLang="ja-JP" dirty="0"/>
              <a:t>ON </a:t>
            </a:r>
            <a:r>
              <a:rPr kumimoji="1" lang="ja-JP" altLang="en-US" dirty="0"/>
              <a:t>になって，出力がグラウンドに</a:t>
            </a:r>
            <a:endParaRPr kumimoji="1" lang="en-US" altLang="ja-JP" dirty="0"/>
          </a:p>
          <a:p>
            <a:r>
              <a:rPr kumimoji="1" lang="ja-JP" altLang="en-US" dirty="0"/>
              <a:t>つながるので低電位になって </a:t>
            </a:r>
            <a:r>
              <a:rPr kumimoji="1" lang="en-US" altLang="ja-JP" dirty="0"/>
              <a:t>NOT </a:t>
            </a:r>
            <a:r>
              <a:rPr kumimoji="1" lang="ja-JP" altLang="en-US" dirty="0"/>
              <a:t>回路ができると．</a:t>
            </a:r>
            <a:endParaRPr kumimoji="1" lang="en-US" altLang="ja-JP" dirty="0"/>
          </a:p>
          <a:p>
            <a:endParaRPr kumimoji="1" lang="en-US" altLang="ja-JP" dirty="0"/>
          </a:p>
          <a:p>
            <a:endParaRPr kumimoji="1" lang="ja-JP" altLang="en-US" dirty="0"/>
          </a:p>
        </p:txBody>
      </p:sp>
      <p:sp>
        <p:nvSpPr>
          <p:cNvPr id="4" name="スライド番号プレースホルダー 3"/>
          <p:cNvSpPr>
            <a:spLocks noGrp="1"/>
          </p:cNvSpPr>
          <p:nvPr>
            <p:ph type="sldNum" sz="quarter" idx="10"/>
          </p:nvPr>
        </p:nvSpPr>
        <p:spPr/>
        <p:txBody>
          <a:bodyPr/>
          <a:lstStyle/>
          <a:p>
            <a:fld id="{78A5F4D4-1F28-49A5-8AEE-E46B08553EC4}" type="slidenum">
              <a:rPr kumimoji="1" lang="ja-JP" altLang="en-US" smtClean="0"/>
              <a:t>74</a:t>
            </a:fld>
            <a:endParaRPr kumimoji="1" lang="ja-JP" altLang="en-US"/>
          </a:p>
        </p:txBody>
      </p:sp>
    </p:spTree>
    <p:extLst>
      <p:ext uri="{BB962C8B-B14F-4D97-AF65-F5344CB8AC3E}">
        <p14:creationId xmlns:p14="http://schemas.microsoft.com/office/powerpoint/2010/main" val="235494702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B9F8529-20B8-43FB-AD95-7A84D5179899}" type="slidenum">
              <a:rPr lang="en-US" altLang="ja-JP"/>
              <a:pPr/>
              <a:t>84</a:t>
            </a:fld>
            <a:endParaRPr lang="en-US" altLang="ja-JP"/>
          </a:p>
        </p:txBody>
      </p:sp>
      <p:sp>
        <p:nvSpPr>
          <p:cNvPr id="477186" name="Rectangle 2"/>
          <p:cNvSpPr>
            <a:spLocks noGrp="1" noRot="1" noChangeAspect="1" noChangeArrowheads="1" noTextEdit="1"/>
          </p:cNvSpPr>
          <p:nvPr>
            <p:ph type="sldImg"/>
          </p:nvPr>
        </p:nvSpPr>
        <p:spPr>
          <a:xfrm>
            <a:off x="819150" y="161925"/>
            <a:ext cx="5219700" cy="3914775"/>
          </a:xfrm>
          <a:ln/>
        </p:spPr>
      </p:sp>
      <p:sp>
        <p:nvSpPr>
          <p:cNvPr id="477187" name="Rectangle 3"/>
          <p:cNvSpPr>
            <a:spLocks noGrp="1" noChangeArrowheads="1"/>
          </p:cNvSpPr>
          <p:nvPr>
            <p:ph type="body" idx="1"/>
          </p:nvPr>
        </p:nvSpPr>
        <p:spPr/>
        <p:txBody>
          <a:bodyPr/>
          <a:lstStyle/>
          <a:p>
            <a:endParaRPr lang="ja-JP" altLang="ja-JP"/>
          </a:p>
        </p:txBody>
      </p:sp>
    </p:spTree>
    <p:extLst>
      <p:ext uri="{BB962C8B-B14F-4D97-AF65-F5344CB8AC3E}">
        <p14:creationId xmlns:p14="http://schemas.microsoft.com/office/powerpoint/2010/main" val="30468693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19150" y="161925"/>
            <a:ext cx="5219700" cy="3914775"/>
          </a:xfrm>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10"/>
          </p:nvPr>
        </p:nvSpPr>
        <p:spPr/>
        <p:txBody>
          <a:bodyPr/>
          <a:lstStyle/>
          <a:p>
            <a:fld id="{78A5F4D4-1F28-49A5-8AEE-E46B08553EC4}" type="slidenum">
              <a:rPr kumimoji="1" lang="ja-JP" altLang="en-US" smtClean="0"/>
              <a:t>23</a:t>
            </a:fld>
            <a:endParaRPr kumimoji="1" lang="ja-JP" altLang="en-US"/>
          </a:p>
        </p:txBody>
      </p:sp>
    </p:spTree>
    <p:extLst>
      <p:ext uri="{BB962C8B-B14F-4D97-AF65-F5344CB8AC3E}">
        <p14:creationId xmlns:p14="http://schemas.microsoft.com/office/powerpoint/2010/main" val="19292280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B9F8529-20B8-43FB-AD95-7A84D5179899}" type="slidenum">
              <a:rPr lang="en-US" altLang="ja-JP"/>
              <a:pPr/>
              <a:t>85</a:t>
            </a:fld>
            <a:endParaRPr lang="en-US" altLang="ja-JP"/>
          </a:p>
        </p:txBody>
      </p:sp>
      <p:sp>
        <p:nvSpPr>
          <p:cNvPr id="477186" name="Rectangle 2"/>
          <p:cNvSpPr>
            <a:spLocks noGrp="1" noRot="1" noChangeAspect="1" noChangeArrowheads="1" noTextEdit="1"/>
          </p:cNvSpPr>
          <p:nvPr>
            <p:ph type="sldImg"/>
          </p:nvPr>
        </p:nvSpPr>
        <p:spPr>
          <a:xfrm>
            <a:off x="819150" y="161925"/>
            <a:ext cx="5219700" cy="3914775"/>
          </a:xfrm>
          <a:ln/>
        </p:spPr>
      </p:sp>
      <p:sp>
        <p:nvSpPr>
          <p:cNvPr id="477187" name="Rectangle 3"/>
          <p:cNvSpPr>
            <a:spLocks noGrp="1" noChangeArrowheads="1"/>
          </p:cNvSpPr>
          <p:nvPr>
            <p:ph type="body" idx="1"/>
          </p:nvPr>
        </p:nvSpPr>
        <p:spPr/>
        <p:txBody>
          <a:bodyPr/>
          <a:lstStyle/>
          <a:p>
            <a:endParaRPr lang="ja-JP" altLang="ja-JP"/>
          </a:p>
        </p:txBody>
      </p:sp>
    </p:spTree>
    <p:extLst>
      <p:ext uri="{BB962C8B-B14F-4D97-AF65-F5344CB8AC3E}">
        <p14:creationId xmlns:p14="http://schemas.microsoft.com/office/powerpoint/2010/main" val="26124662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19150" y="161925"/>
            <a:ext cx="5219700" cy="3914775"/>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47424CC0-69D8-4EA1-A40C-A993AA6D964C}" type="slidenum">
              <a:rPr kumimoji="1" lang="ja-JP" altLang="en-US" smtClean="0"/>
              <a:t>24</a:t>
            </a:fld>
            <a:endParaRPr kumimoji="1" lang="ja-JP" altLang="en-US"/>
          </a:p>
        </p:txBody>
      </p:sp>
    </p:spTree>
    <p:extLst>
      <p:ext uri="{BB962C8B-B14F-4D97-AF65-F5344CB8AC3E}">
        <p14:creationId xmlns:p14="http://schemas.microsoft.com/office/powerpoint/2010/main" val="37579486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19150" y="161925"/>
            <a:ext cx="5219700" cy="3914775"/>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47424CC0-69D8-4EA1-A40C-A993AA6D964C}" type="slidenum">
              <a:rPr kumimoji="1" lang="ja-JP" altLang="en-US" smtClean="0"/>
              <a:t>25</a:t>
            </a:fld>
            <a:endParaRPr kumimoji="1" lang="ja-JP" altLang="en-US"/>
          </a:p>
        </p:txBody>
      </p:sp>
    </p:spTree>
    <p:extLst>
      <p:ext uri="{BB962C8B-B14F-4D97-AF65-F5344CB8AC3E}">
        <p14:creationId xmlns:p14="http://schemas.microsoft.com/office/powerpoint/2010/main" val="36978367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4604EF3-5C7D-4D85-9999-033EF01FAD76}" type="slidenum">
              <a:rPr lang="en-US" altLang="ja-JP"/>
              <a:pPr/>
              <a:t>35</a:t>
            </a:fld>
            <a:endParaRPr lang="en-US" altLang="ja-JP"/>
          </a:p>
        </p:txBody>
      </p:sp>
      <p:sp>
        <p:nvSpPr>
          <p:cNvPr id="476162" name="Rectangle 2"/>
          <p:cNvSpPr>
            <a:spLocks noGrp="1" noRot="1" noChangeAspect="1" noChangeArrowheads="1" noTextEdit="1"/>
          </p:cNvSpPr>
          <p:nvPr>
            <p:ph type="sldImg"/>
          </p:nvPr>
        </p:nvSpPr>
        <p:spPr>
          <a:xfrm>
            <a:off x="819150" y="161925"/>
            <a:ext cx="5219700" cy="3914775"/>
          </a:xfrm>
          <a:ln/>
        </p:spPr>
      </p:sp>
      <p:sp>
        <p:nvSpPr>
          <p:cNvPr id="476163" name="Rectangle 3"/>
          <p:cNvSpPr>
            <a:spLocks noGrp="1" noChangeArrowheads="1"/>
          </p:cNvSpPr>
          <p:nvPr>
            <p:ph type="body" idx="1"/>
          </p:nvPr>
        </p:nvSpPr>
        <p:spPr/>
        <p:txBody>
          <a:bodyPr/>
          <a:lstStyle/>
          <a:p>
            <a:endParaRPr lang="ja-JP" altLang="ja-JP"/>
          </a:p>
        </p:txBody>
      </p:sp>
    </p:spTree>
    <p:extLst>
      <p:ext uri="{BB962C8B-B14F-4D97-AF65-F5344CB8AC3E}">
        <p14:creationId xmlns:p14="http://schemas.microsoft.com/office/powerpoint/2010/main" val="15185087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1879E0F-6B73-4EF4-851E-289B8D795FF2}" type="slidenum">
              <a:rPr lang="en-US" altLang="ja-JP"/>
              <a:pPr/>
              <a:t>50</a:t>
            </a:fld>
            <a:endParaRPr lang="en-US" altLang="ja-JP"/>
          </a:p>
        </p:txBody>
      </p:sp>
      <p:sp>
        <p:nvSpPr>
          <p:cNvPr id="717826" name="Rectangle 2"/>
          <p:cNvSpPr>
            <a:spLocks noGrp="1" noRot="1" noChangeAspect="1" noChangeArrowheads="1" noTextEdit="1"/>
          </p:cNvSpPr>
          <p:nvPr>
            <p:ph type="sldImg"/>
          </p:nvPr>
        </p:nvSpPr>
        <p:spPr>
          <a:xfrm>
            <a:off x="819150" y="161925"/>
            <a:ext cx="5219700" cy="3914775"/>
          </a:xfrm>
          <a:ln/>
        </p:spPr>
      </p:sp>
      <p:sp>
        <p:nvSpPr>
          <p:cNvPr id="717827" name="Rectangle 3"/>
          <p:cNvSpPr>
            <a:spLocks noGrp="1" noChangeArrowheads="1"/>
          </p:cNvSpPr>
          <p:nvPr>
            <p:ph type="body" idx="1"/>
          </p:nvPr>
        </p:nvSpPr>
        <p:spPr/>
        <p:txBody>
          <a:bodyPr/>
          <a:lstStyle/>
          <a:p>
            <a:endParaRPr lang="ja-JP" altLang="ja-JP"/>
          </a:p>
        </p:txBody>
      </p:sp>
    </p:spTree>
    <p:extLst>
      <p:ext uri="{BB962C8B-B14F-4D97-AF65-F5344CB8AC3E}">
        <p14:creationId xmlns:p14="http://schemas.microsoft.com/office/powerpoint/2010/main" val="29297839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DF758DC-2776-45EB-AE2E-025D9B790831}" type="slidenum">
              <a:rPr lang="en-US" altLang="ja-JP"/>
              <a:pPr/>
              <a:t>51</a:t>
            </a:fld>
            <a:endParaRPr lang="en-US" altLang="ja-JP"/>
          </a:p>
        </p:txBody>
      </p:sp>
      <p:sp>
        <p:nvSpPr>
          <p:cNvPr id="709634" name="Rectangle 2"/>
          <p:cNvSpPr>
            <a:spLocks noGrp="1" noRot="1" noChangeAspect="1" noChangeArrowheads="1" noTextEdit="1"/>
          </p:cNvSpPr>
          <p:nvPr>
            <p:ph type="sldImg"/>
          </p:nvPr>
        </p:nvSpPr>
        <p:spPr>
          <a:xfrm>
            <a:off x="819150" y="161925"/>
            <a:ext cx="5219700" cy="3914775"/>
          </a:xfrm>
          <a:ln/>
        </p:spPr>
      </p:sp>
      <p:sp>
        <p:nvSpPr>
          <p:cNvPr id="709635" name="Rectangle 3"/>
          <p:cNvSpPr>
            <a:spLocks noGrp="1" noChangeArrowheads="1"/>
          </p:cNvSpPr>
          <p:nvPr>
            <p:ph type="body" idx="1"/>
          </p:nvPr>
        </p:nvSpPr>
        <p:spPr/>
        <p:txBody>
          <a:bodyPr/>
          <a:lstStyle/>
          <a:p>
            <a:endParaRPr lang="ja-JP" altLang="ja-JP"/>
          </a:p>
        </p:txBody>
      </p:sp>
    </p:spTree>
    <p:extLst>
      <p:ext uri="{BB962C8B-B14F-4D97-AF65-F5344CB8AC3E}">
        <p14:creationId xmlns:p14="http://schemas.microsoft.com/office/powerpoint/2010/main" val="8756075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DF758DC-2776-45EB-AE2E-025D9B790831}" type="slidenum">
              <a:rPr lang="en-US" altLang="ja-JP"/>
              <a:pPr/>
              <a:t>52</a:t>
            </a:fld>
            <a:endParaRPr lang="en-US" altLang="ja-JP"/>
          </a:p>
        </p:txBody>
      </p:sp>
      <p:sp>
        <p:nvSpPr>
          <p:cNvPr id="709634" name="Rectangle 2"/>
          <p:cNvSpPr>
            <a:spLocks noGrp="1" noRot="1" noChangeAspect="1" noChangeArrowheads="1" noTextEdit="1"/>
          </p:cNvSpPr>
          <p:nvPr>
            <p:ph type="sldImg"/>
          </p:nvPr>
        </p:nvSpPr>
        <p:spPr>
          <a:xfrm>
            <a:off x="819150" y="161925"/>
            <a:ext cx="5219700" cy="3914775"/>
          </a:xfrm>
          <a:ln/>
        </p:spPr>
      </p:sp>
      <p:sp>
        <p:nvSpPr>
          <p:cNvPr id="709635" name="Rectangle 3"/>
          <p:cNvSpPr>
            <a:spLocks noGrp="1" noChangeArrowheads="1"/>
          </p:cNvSpPr>
          <p:nvPr>
            <p:ph type="body" idx="1"/>
          </p:nvPr>
        </p:nvSpPr>
        <p:spPr/>
        <p:txBody>
          <a:bodyPr/>
          <a:lstStyle/>
          <a:p>
            <a:endParaRPr lang="ja-JP" altLang="ja-JP"/>
          </a:p>
        </p:txBody>
      </p:sp>
    </p:spTree>
    <p:extLst>
      <p:ext uri="{BB962C8B-B14F-4D97-AF65-F5344CB8AC3E}">
        <p14:creationId xmlns:p14="http://schemas.microsoft.com/office/powerpoint/2010/main" val="38311315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19150" y="161925"/>
            <a:ext cx="5219700" cy="3914775"/>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55F7E7B6-97A1-4C8F-A8C0-76121E6C1AAA}" type="slidenum">
              <a:rPr kumimoji="1" lang="ja-JP" altLang="en-US" smtClean="0"/>
              <a:t>58</a:t>
            </a:fld>
            <a:endParaRPr kumimoji="1" lang="ja-JP" altLang="en-US"/>
          </a:p>
        </p:txBody>
      </p:sp>
    </p:spTree>
    <p:extLst>
      <p:ext uri="{BB962C8B-B14F-4D97-AF65-F5344CB8AC3E}">
        <p14:creationId xmlns:p14="http://schemas.microsoft.com/office/powerpoint/2010/main" val="4154915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spTree>
      <p:nvGrpSpPr>
        <p:cNvPr id="1" name=""/>
        <p:cNvGrpSpPr/>
        <p:nvPr/>
      </p:nvGrpSpPr>
      <p:grpSpPr>
        <a:xfrm>
          <a:off x="0" y="0"/>
          <a:ext cx="0" cy="0"/>
          <a:chOff x="0" y="0"/>
          <a:chExt cx="0" cy="0"/>
        </a:xfrm>
      </p:grpSpPr>
      <p:sp>
        <p:nvSpPr>
          <p:cNvPr id="21" name="正方形/長方形 20"/>
          <p:cNvSpPr/>
          <p:nvPr/>
        </p:nvSpPr>
        <p:spPr bwMode="auto">
          <a:xfrm>
            <a:off x="0" y="0"/>
            <a:ext cx="9144000" cy="6858000"/>
          </a:xfrm>
          <a:prstGeom prst="rect">
            <a:avLst/>
          </a:prstGeom>
          <a:solidFill>
            <a:schemeClr val="accent5"/>
          </a:solidFill>
          <a:ln>
            <a:noFill/>
            <a:headEnd/>
            <a:tailEnd type="triangle" w="sm" len="med"/>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b="1" dirty="0">
              <a:solidFill>
                <a:schemeClr val="bg1"/>
              </a:solidFill>
            </a:endParaRPr>
          </a:p>
        </p:txBody>
      </p:sp>
      <p:sp>
        <p:nvSpPr>
          <p:cNvPr id="7170" name="Rectangle 2"/>
          <p:cNvSpPr>
            <a:spLocks noGrp="1" noChangeArrowheads="1"/>
          </p:cNvSpPr>
          <p:nvPr>
            <p:ph type="ctrTitle"/>
          </p:nvPr>
        </p:nvSpPr>
        <p:spPr>
          <a:xfrm>
            <a:off x="701957" y="278965"/>
            <a:ext cx="7920088" cy="2340026"/>
          </a:xfrm>
          <a:prstGeom prst="rect">
            <a:avLst/>
          </a:prstGeom>
        </p:spPr>
        <p:txBody>
          <a:bodyPr anchor="ctr"/>
          <a:lstStyle>
            <a:lvl1pPr algn="ctr">
              <a:defRPr sz="3200" b="1">
                <a:solidFill>
                  <a:schemeClr val="bg1"/>
                </a:solidFill>
              </a:defRPr>
            </a:lvl1pPr>
          </a:lstStyle>
          <a:p>
            <a:r>
              <a:rPr lang="ja-JP" altLang="en-US"/>
              <a:t>マスター タイトルの書式設定</a:t>
            </a:r>
            <a:endParaRPr lang="ja-JP" altLang="en-US" dirty="0"/>
          </a:p>
        </p:txBody>
      </p:sp>
      <p:sp>
        <p:nvSpPr>
          <p:cNvPr id="7171" name="Rectangle 3"/>
          <p:cNvSpPr>
            <a:spLocks noGrp="1" noChangeArrowheads="1"/>
          </p:cNvSpPr>
          <p:nvPr>
            <p:ph type="subTitle" idx="1"/>
          </p:nvPr>
        </p:nvSpPr>
        <p:spPr>
          <a:xfrm>
            <a:off x="1691968" y="4149007"/>
            <a:ext cx="7200080" cy="1440017"/>
          </a:xfrm>
        </p:spPr>
        <p:txBody>
          <a:bodyPr anchor="b"/>
          <a:lstStyle>
            <a:lvl1pPr marL="0" indent="0" algn="r">
              <a:lnSpc>
                <a:spcPct val="150000"/>
              </a:lnSpc>
              <a:spcBef>
                <a:spcPts val="0"/>
              </a:spcBef>
              <a:spcAft>
                <a:spcPts val="0"/>
              </a:spcAft>
              <a:buFont typeface="Wingdings" pitchFamily="2" charset="2"/>
              <a:buNone/>
              <a:defRPr>
                <a:solidFill>
                  <a:schemeClr val="bg1"/>
                </a:solidFill>
              </a:defRPr>
            </a:lvl1pPr>
          </a:lstStyle>
          <a:p>
            <a:r>
              <a:rPr lang="ja-JP" altLang="en-US"/>
              <a:t>マスター サブタイトルの書式設定</a:t>
            </a:r>
            <a:endParaRPr lang="ja-JP" altLang="en-US" dirty="0"/>
          </a:p>
        </p:txBody>
      </p:sp>
      <p:sp>
        <p:nvSpPr>
          <p:cNvPr id="5" name="正方形/長方形 4"/>
          <p:cNvSpPr/>
          <p:nvPr userDrawn="1"/>
        </p:nvSpPr>
        <p:spPr bwMode="auto">
          <a:xfrm>
            <a:off x="0" y="0"/>
            <a:ext cx="9144000" cy="6858000"/>
          </a:xfrm>
          <a:prstGeom prst="rect">
            <a:avLst/>
          </a:prstGeom>
          <a:solidFill>
            <a:schemeClr val="accent5"/>
          </a:solidFill>
          <a:ln>
            <a:noFill/>
            <a:headEnd/>
            <a:tailEnd type="triangle" w="sm" len="med"/>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b="1" dirty="0">
              <a:solidFill>
                <a:schemeClr val="bg1"/>
              </a:solidFill>
            </a:endParaRPr>
          </a:p>
        </p:txBody>
      </p:sp>
      <p:cxnSp>
        <p:nvCxnSpPr>
          <p:cNvPr id="6" name="直線コネクタ 5"/>
          <p:cNvCxnSpPr/>
          <p:nvPr userDrawn="1"/>
        </p:nvCxnSpPr>
        <p:spPr bwMode="auto">
          <a:xfrm flipV="1">
            <a:off x="701957" y="2618991"/>
            <a:ext cx="7830087" cy="2"/>
          </a:xfrm>
          <a:prstGeom prst="line">
            <a:avLst/>
          </a:prstGeom>
          <a:noFill/>
          <a:ln w="9525" cap="flat" cmpd="sng" algn="ctr">
            <a:solidFill>
              <a:schemeClr val="accent5">
                <a:lumMod val="60000"/>
                <a:lumOff val="40000"/>
              </a:schemeClr>
            </a:solidFill>
            <a:prstDash val="solid"/>
            <a:round/>
            <a:headEnd type="none" w="med" len="med"/>
            <a:tailEnd type="none" w="med" len="med"/>
          </a:ln>
          <a:effectLst/>
        </p:spPr>
      </p:cxnSp>
    </p:spTree>
    <p:extLst>
      <p:ext uri="{BB962C8B-B14F-4D97-AF65-F5344CB8AC3E}">
        <p14:creationId xmlns:p14="http://schemas.microsoft.com/office/powerpoint/2010/main" val="27746927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タイトルとコンテンツ（青）">
    <p:spTree>
      <p:nvGrpSpPr>
        <p:cNvPr id="1" name=""/>
        <p:cNvGrpSpPr/>
        <p:nvPr/>
      </p:nvGrpSpPr>
      <p:grpSpPr>
        <a:xfrm>
          <a:off x="0" y="0"/>
          <a:ext cx="0" cy="0"/>
          <a:chOff x="0" y="0"/>
          <a:chExt cx="0" cy="0"/>
        </a:xfrm>
      </p:grpSpPr>
      <p:sp>
        <p:nvSpPr>
          <p:cNvPr id="5" name="正方形/長方形 4"/>
          <p:cNvSpPr/>
          <p:nvPr userDrawn="1"/>
        </p:nvSpPr>
        <p:spPr bwMode="auto">
          <a:xfrm>
            <a:off x="0" y="0"/>
            <a:ext cx="9144000" cy="1268976"/>
          </a:xfrm>
          <a:prstGeom prst="rect">
            <a:avLst/>
          </a:prstGeom>
          <a:solidFill>
            <a:schemeClr val="accent5">
              <a:lumMod val="75000"/>
            </a:schemeClr>
          </a:solidFill>
          <a:ln>
            <a:noFill/>
            <a:headEnd/>
            <a:tailEnd type="triangle" w="sm" len="med"/>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4" name="スライド番号プレースホルダ 3"/>
          <p:cNvSpPr>
            <a:spLocks noGrp="1"/>
          </p:cNvSpPr>
          <p:nvPr>
            <p:ph type="sldNum" sz="quarter" idx="10"/>
          </p:nvPr>
        </p:nvSpPr>
        <p:spPr/>
        <p:txBody>
          <a:bodyPr/>
          <a:lstStyle>
            <a:lvl1pPr>
              <a:defRPr>
                <a:solidFill>
                  <a:srgbClr val="5E6363"/>
                </a:solidFill>
                <a:latin typeface="+mn-ea"/>
                <a:ea typeface="+mn-ea"/>
              </a:defRPr>
            </a:lvl1pPr>
          </a:lstStyle>
          <a:p>
            <a:fld id="{D2D8002D-B5B0-4BAC-B1F6-782DDCCE6D9C}" type="slidenum">
              <a:rPr kumimoji="1" lang="ja-JP" altLang="en-US" smtClean="0"/>
              <a:pPr/>
              <a:t>‹#›</a:t>
            </a:fld>
            <a:endParaRPr kumimoji="1" lang="ja-JP" altLang="en-US"/>
          </a:p>
        </p:txBody>
      </p:sp>
      <p:sp>
        <p:nvSpPr>
          <p:cNvPr id="7" name="タイトル 6"/>
          <p:cNvSpPr>
            <a:spLocks noGrp="1"/>
          </p:cNvSpPr>
          <p:nvPr>
            <p:ph type="title"/>
          </p:nvPr>
        </p:nvSpPr>
        <p:spPr>
          <a:xfrm>
            <a:off x="611956" y="188964"/>
            <a:ext cx="7920880" cy="936104"/>
          </a:xfrm>
        </p:spPr>
        <p:txBody>
          <a:bodyPr>
            <a:normAutofit/>
          </a:bodyPr>
          <a:lstStyle>
            <a:lvl1pPr>
              <a:defRPr sz="3600" b="1">
                <a:solidFill>
                  <a:schemeClr val="bg1"/>
                </a:solidFill>
              </a:defRPr>
            </a:lvl1pPr>
          </a:lstStyle>
          <a:p>
            <a:r>
              <a:rPr kumimoji="1" lang="ja-JP" altLang="en-US"/>
              <a:t>マスター タイトルの書式設定</a:t>
            </a:r>
          </a:p>
        </p:txBody>
      </p:sp>
      <p:sp>
        <p:nvSpPr>
          <p:cNvPr id="9" name="コンテンツ プレースホルダー 8"/>
          <p:cNvSpPr>
            <a:spLocks noGrp="1"/>
          </p:cNvSpPr>
          <p:nvPr>
            <p:ph sz="quarter" idx="11"/>
          </p:nvPr>
        </p:nvSpPr>
        <p:spPr>
          <a:xfrm>
            <a:off x="611188" y="1628775"/>
            <a:ext cx="7921625" cy="4968875"/>
          </a:xfrm>
        </p:spPr>
        <p:txBody>
          <a:bodyPr/>
          <a:lstStyle>
            <a:lvl1pPr>
              <a:buClr>
                <a:schemeClr val="accent5"/>
              </a:buClr>
              <a:defRPr>
                <a:solidFill>
                  <a:srgbClr val="5E6363"/>
                </a:solidFill>
              </a:defRPr>
            </a:lvl1pPr>
            <a:lvl2pPr>
              <a:defRPr>
                <a:solidFill>
                  <a:srgbClr val="5E6363"/>
                </a:solidFill>
              </a:defRPr>
            </a:lvl2pPr>
            <a:lvl3pPr>
              <a:defRPr>
                <a:solidFill>
                  <a:srgbClr val="5E6363"/>
                </a:solidFill>
              </a:defRPr>
            </a:lvl3pPr>
            <a:lvl4pPr>
              <a:defRPr>
                <a:solidFill>
                  <a:srgbClr val="5E6363"/>
                </a:solidFill>
              </a:defRPr>
            </a:lvl4pPr>
            <a:lvl5pPr>
              <a:defRPr>
                <a:solidFill>
                  <a:srgbClr val="5E6363"/>
                </a:solidFill>
              </a:defRPr>
            </a:lvl5p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6" name="二等辺三角形 5"/>
          <p:cNvSpPr/>
          <p:nvPr userDrawn="1"/>
        </p:nvSpPr>
        <p:spPr bwMode="auto">
          <a:xfrm rot="10800000">
            <a:off x="4301995" y="1268976"/>
            <a:ext cx="540007" cy="288032"/>
          </a:xfrm>
          <a:prstGeom prst="triangle">
            <a:avLst/>
          </a:prstGeom>
          <a:solidFill>
            <a:schemeClr val="accent5">
              <a:lumMod val="75000"/>
            </a:schemeClr>
          </a:solidFill>
          <a:ln>
            <a:noFill/>
            <a:headEnd/>
            <a:tailEnd type="triangle" w="sm" len="med"/>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280010236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左">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4" name="フッター プレースホルダー 3"/>
          <p:cNvSpPr>
            <a:spLocks noGrp="1"/>
          </p:cNvSpPr>
          <p:nvPr>
            <p:ph type="ftr" sz="quarter" idx="11"/>
          </p:nvPr>
        </p:nvSpPr>
        <p:spPr>
          <a:xfrm>
            <a:off x="6732288" y="1"/>
            <a:ext cx="2411712" cy="278579"/>
          </a:xfrm>
          <a:prstGeom prst="rect">
            <a:avLst/>
          </a:prstGeom>
        </p:spPr>
        <p:txBody>
          <a:bodyPr/>
          <a:lstStyle/>
          <a:p>
            <a:r>
              <a:rPr lang="ja-JP" altLang="en-US"/>
              <a:t>アドバンスト コンピュータ・アーキテクチャ</a:t>
            </a:r>
            <a:endParaRPr lang="ja-JP" altLang="ja-JP"/>
          </a:p>
        </p:txBody>
      </p:sp>
      <p:sp>
        <p:nvSpPr>
          <p:cNvPr id="8" name="コンテンツ プレースホルダー 7"/>
          <p:cNvSpPr>
            <a:spLocks noGrp="1"/>
          </p:cNvSpPr>
          <p:nvPr>
            <p:ph sz="quarter" idx="13"/>
          </p:nvPr>
        </p:nvSpPr>
        <p:spPr>
          <a:xfrm>
            <a:off x="251425" y="1268712"/>
            <a:ext cx="4320576" cy="5491162"/>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6" name="スライド番号プレースホルダー 2"/>
          <p:cNvSpPr>
            <a:spLocks noGrp="1"/>
          </p:cNvSpPr>
          <p:nvPr>
            <p:ph type="sldNum" sz="quarter" idx="4"/>
          </p:nvPr>
        </p:nvSpPr>
        <p:spPr>
          <a:xfrm>
            <a:off x="8712552" y="6399396"/>
            <a:ext cx="360048" cy="360048"/>
          </a:xfrm>
          <a:prstGeom prst="rect">
            <a:avLst/>
          </a:prstGeom>
        </p:spPr>
        <p:txBody>
          <a:bodyPr vert="horz" wrap="none" lIns="91440" tIns="45720" rIns="91440" bIns="45720" rtlCol="0" anchor="b" anchorCtr="0"/>
          <a:lstStyle>
            <a:lvl1pPr algn="r">
              <a:defRPr sz="1400" baseline="0">
                <a:solidFill>
                  <a:schemeClr val="tx1">
                    <a:lumMod val="65000"/>
                    <a:lumOff val="35000"/>
                  </a:schemeClr>
                </a:solidFill>
                <a:latin typeface="+mn-lt"/>
                <a:ea typeface="+mn-ea"/>
              </a:defRPr>
            </a:lvl1pPr>
          </a:lstStyle>
          <a:p>
            <a:fld id="{AB25FED9-6C1E-4BAE-9892-C02CADA97A8C}" type="slidenum">
              <a:rPr lang="ja-JP" altLang="en-US" smtClean="0"/>
              <a:pPr/>
              <a:t>‹#›</a:t>
            </a:fld>
            <a:endParaRPr lang="ja-JP" altLang="en-US"/>
          </a:p>
        </p:txBody>
      </p:sp>
    </p:spTree>
    <p:extLst>
      <p:ext uri="{BB962C8B-B14F-4D97-AF65-F5344CB8AC3E}">
        <p14:creationId xmlns:p14="http://schemas.microsoft.com/office/powerpoint/2010/main" val="3008992973"/>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上">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4" name="フッター プレースホルダー 3"/>
          <p:cNvSpPr>
            <a:spLocks noGrp="1"/>
          </p:cNvSpPr>
          <p:nvPr>
            <p:ph type="ftr" sz="quarter" idx="11"/>
          </p:nvPr>
        </p:nvSpPr>
        <p:spPr>
          <a:xfrm>
            <a:off x="6732288" y="1"/>
            <a:ext cx="2411712" cy="278579"/>
          </a:xfrm>
          <a:prstGeom prst="rect">
            <a:avLst/>
          </a:prstGeom>
        </p:spPr>
        <p:txBody>
          <a:bodyPr/>
          <a:lstStyle/>
          <a:p>
            <a:r>
              <a:rPr lang="ja-JP" altLang="en-US"/>
              <a:t>ディジタル回路</a:t>
            </a:r>
            <a:endParaRPr lang="ja-JP" altLang="ja-JP"/>
          </a:p>
        </p:txBody>
      </p:sp>
      <p:sp>
        <p:nvSpPr>
          <p:cNvPr id="5" name="スライド番号プレースホルダー 4"/>
          <p:cNvSpPr>
            <a:spLocks noGrp="1"/>
          </p:cNvSpPr>
          <p:nvPr>
            <p:ph type="sldNum" sz="quarter" idx="12"/>
          </p:nvPr>
        </p:nvSpPr>
        <p:spPr>
          <a:xfrm>
            <a:off x="8783952" y="6482651"/>
            <a:ext cx="360048" cy="360048"/>
          </a:xfrm>
          <a:prstGeom prst="rect">
            <a:avLst/>
          </a:prstGeom>
        </p:spPr>
        <p:txBody>
          <a:bodyPr/>
          <a:lstStyle/>
          <a:p>
            <a:endParaRPr lang="ja-JP" altLang="ja-JP"/>
          </a:p>
        </p:txBody>
      </p:sp>
      <p:sp>
        <p:nvSpPr>
          <p:cNvPr id="8" name="コンテンツ プレースホルダー 7"/>
          <p:cNvSpPr>
            <a:spLocks noGrp="1"/>
          </p:cNvSpPr>
          <p:nvPr>
            <p:ph sz="quarter" idx="13"/>
          </p:nvPr>
        </p:nvSpPr>
        <p:spPr>
          <a:xfrm>
            <a:off x="251424" y="1268712"/>
            <a:ext cx="8641152" cy="2160288"/>
          </a:xfrm>
        </p:spPr>
        <p:txBody>
          <a:bodyPr anchor="t" anchorCtr="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Tree>
    <p:extLst>
      <p:ext uri="{BB962C8B-B14F-4D97-AF65-F5344CB8AC3E}">
        <p14:creationId xmlns:p14="http://schemas.microsoft.com/office/powerpoint/2010/main" val="1837287502"/>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タイトルとコンテンツ">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bwMode="auto">
          <a:xfrm>
            <a:off x="431954" y="0"/>
            <a:ext cx="8712046" cy="908972"/>
          </a:xfrm>
          <a:prstGeom prst="rect">
            <a:avLst/>
          </a:prstGeom>
          <a:noFill/>
          <a:ln w="9525">
            <a:noFill/>
            <a:miter lim="800000"/>
            <a:headEnd/>
            <a:tailEnd/>
          </a:ln>
          <a:effectLst/>
        </p:spPr>
        <p:txBody>
          <a:bodyPr vert="horz" wrap="square" lIns="91440" tIns="0" rIns="91440" bIns="0" numCol="1" anchor="ctr" anchorCtr="0" compatLnSpc="1">
            <a:prstTxWarp prst="textNoShape">
              <a:avLst/>
            </a:prstTxWarp>
          </a:bodyPr>
          <a:lstStyle>
            <a:lvl1pPr>
              <a:defRPr>
                <a:latin typeface="+mn-lt"/>
              </a:defRPr>
            </a:lvl1pPr>
          </a:lstStyle>
          <a:p>
            <a:pPr lvl="0"/>
            <a:r>
              <a:rPr lang="ja-JP" altLang="en-US"/>
              <a:t>マスター タイトルの書式設定</a:t>
            </a:r>
            <a:endParaRPr lang="ja-JP" altLang="en-US" dirty="0"/>
          </a:p>
        </p:txBody>
      </p:sp>
      <p:sp>
        <p:nvSpPr>
          <p:cNvPr id="8" name="Rectangle 20"/>
          <p:cNvSpPr txBox="1">
            <a:spLocks noChangeArrowheads="1"/>
          </p:cNvSpPr>
          <p:nvPr/>
        </p:nvSpPr>
        <p:spPr bwMode="auto">
          <a:xfrm>
            <a:off x="8352042" y="6309031"/>
            <a:ext cx="611956" cy="548969"/>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bodyPr>
          <a:lstStyle>
            <a:defPPr>
              <a:defRPr lang="ja-JP"/>
            </a:defPPr>
            <a:lvl1pPr marL="0" algn="r" defTabSz="914400" rtl="0" eaLnBrk="1" latinLnBrk="0" hangingPunct="1">
              <a:defRPr kumimoji="0" sz="2000" kern="1200">
                <a:solidFill>
                  <a:schemeClr val="tx1">
                    <a:lumMod val="75000"/>
                    <a:lumOff val="2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D2D8002D-B5B0-4BAC-B1F6-782DDCCE6D9C}" type="slidenum">
              <a:rPr kumimoji="1" lang="ja-JP" altLang="en-US" smtClean="0"/>
              <a:pPr/>
              <a:t>‹#›</a:t>
            </a:fld>
            <a:endParaRPr kumimoji="1" lang="ja-JP" altLang="en-US" dirty="0"/>
          </a:p>
        </p:txBody>
      </p:sp>
      <p:sp>
        <p:nvSpPr>
          <p:cNvPr id="12" name="テキスト プレースホルダー 11"/>
          <p:cNvSpPr>
            <a:spLocks noGrp="1"/>
          </p:cNvSpPr>
          <p:nvPr>
            <p:ph type="body" sz="quarter" idx="10"/>
          </p:nvPr>
        </p:nvSpPr>
        <p:spPr>
          <a:xfrm>
            <a:off x="611956" y="1088974"/>
            <a:ext cx="8280092" cy="5219751"/>
          </a:xfrm>
        </p:spPr>
        <p:txBody>
          <a:bodyPr/>
          <a:lstStyle>
            <a:lvl2pPr>
              <a:buClr>
                <a:schemeClr val="accent4"/>
              </a:buClr>
              <a:defRPr/>
            </a:lvl2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6" name="Rectangle 20"/>
          <p:cNvSpPr txBox="1">
            <a:spLocks noChangeArrowheads="1"/>
          </p:cNvSpPr>
          <p:nvPr userDrawn="1"/>
        </p:nvSpPr>
        <p:spPr bwMode="auto">
          <a:xfrm>
            <a:off x="8352042" y="6309031"/>
            <a:ext cx="611956" cy="548969"/>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bodyPr>
          <a:lstStyle>
            <a:defPPr>
              <a:defRPr lang="ja-JP"/>
            </a:defPPr>
            <a:lvl1pPr marL="0" algn="r" defTabSz="914400" rtl="0" eaLnBrk="1" latinLnBrk="0" hangingPunct="1">
              <a:defRPr kumimoji="0" sz="2000" kern="1200">
                <a:solidFill>
                  <a:schemeClr val="tx1">
                    <a:lumMod val="75000"/>
                    <a:lumOff val="2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D2D8002D-B5B0-4BAC-B1F6-782DDCCE6D9C}" type="slidenum">
              <a:rPr kumimoji="1" lang="ja-JP" altLang="en-US" smtClean="0"/>
              <a:pPr/>
              <a:t>‹#›</a:t>
            </a:fld>
            <a:endParaRPr kumimoji="1" lang="ja-JP" altLang="en-US" dirty="0"/>
          </a:p>
        </p:txBody>
      </p:sp>
    </p:spTree>
    <p:extLst>
      <p:ext uri="{BB962C8B-B14F-4D97-AF65-F5344CB8AC3E}">
        <p14:creationId xmlns:p14="http://schemas.microsoft.com/office/powerpoint/2010/main" val="163499387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1_タイトルとコンテンツ">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bwMode="auto">
          <a:xfrm>
            <a:off x="431954" y="0"/>
            <a:ext cx="8712046" cy="908972"/>
          </a:xfrm>
          <a:prstGeom prst="rect">
            <a:avLst/>
          </a:prstGeom>
          <a:noFill/>
          <a:ln w="9525">
            <a:noFill/>
            <a:miter lim="800000"/>
            <a:headEnd/>
            <a:tailEnd/>
          </a:ln>
          <a:effectLst/>
        </p:spPr>
        <p:txBody>
          <a:bodyPr vert="horz" wrap="square" lIns="91440" tIns="0" rIns="91440" bIns="0" numCol="1" anchor="ctr" anchorCtr="0" compatLnSpc="1">
            <a:prstTxWarp prst="textNoShape">
              <a:avLst/>
            </a:prstTxWarp>
          </a:bodyPr>
          <a:lstStyle>
            <a:lvl1pPr>
              <a:defRPr>
                <a:latin typeface="+mn-lt"/>
              </a:defRPr>
            </a:lvl1pPr>
          </a:lstStyle>
          <a:p>
            <a:pPr lvl="0"/>
            <a:r>
              <a:rPr lang="ja-JP" altLang="en-US"/>
              <a:t>マスター タイトルの書式設定</a:t>
            </a:r>
            <a:endParaRPr lang="ja-JP" altLang="en-US" dirty="0"/>
          </a:p>
        </p:txBody>
      </p:sp>
      <p:sp>
        <p:nvSpPr>
          <p:cNvPr id="7" name="Rectangle 20"/>
          <p:cNvSpPr>
            <a:spLocks noGrp="1" noChangeArrowheads="1"/>
          </p:cNvSpPr>
          <p:nvPr>
            <p:ph type="sldNum" sz="quarter" idx="4"/>
          </p:nvPr>
        </p:nvSpPr>
        <p:spPr bwMode="auto">
          <a:xfrm>
            <a:off x="8352042" y="6309031"/>
            <a:ext cx="611956" cy="548969"/>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bodyPr>
          <a:lstStyle>
            <a:lvl1pPr algn="r">
              <a:defRPr kumimoji="0" sz="2000">
                <a:solidFill>
                  <a:schemeClr val="tx1">
                    <a:lumMod val="75000"/>
                    <a:lumOff val="25000"/>
                  </a:schemeClr>
                </a:solidFill>
                <a:latin typeface="+mn-lt"/>
              </a:defRPr>
            </a:lvl1pPr>
          </a:lstStyle>
          <a:p>
            <a:fld id="{D2D8002D-B5B0-4BAC-B1F6-782DDCCE6D9C}" type="slidenum">
              <a:rPr kumimoji="1" lang="ja-JP" altLang="en-US" smtClean="0"/>
              <a:pPr/>
              <a:t>‹#›</a:t>
            </a:fld>
            <a:endParaRPr kumimoji="1" lang="ja-JP" altLang="en-US" dirty="0"/>
          </a:p>
        </p:txBody>
      </p:sp>
    </p:spTree>
    <p:extLst>
      <p:ext uri="{BB962C8B-B14F-4D97-AF65-F5344CB8AC3E}">
        <p14:creationId xmlns:p14="http://schemas.microsoft.com/office/powerpoint/2010/main" val="140425971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セクションタイトル">
    <p:bg>
      <p:bgPr>
        <a:solidFill>
          <a:schemeClr val="accent5"/>
        </a:solidFill>
        <a:effectLst/>
      </p:bgPr>
    </p:bg>
    <p:spTree>
      <p:nvGrpSpPr>
        <p:cNvPr id="1" name=""/>
        <p:cNvGrpSpPr/>
        <p:nvPr/>
      </p:nvGrpSpPr>
      <p:grpSpPr>
        <a:xfrm>
          <a:off x="0" y="0"/>
          <a:ext cx="0" cy="0"/>
          <a:chOff x="0" y="0"/>
          <a:chExt cx="0" cy="0"/>
        </a:xfrm>
      </p:grpSpPr>
      <p:sp>
        <p:nvSpPr>
          <p:cNvPr id="2" name="スライド番号プレースホルダ 1"/>
          <p:cNvSpPr>
            <a:spLocks noGrp="1"/>
          </p:cNvSpPr>
          <p:nvPr>
            <p:ph type="sldNum" sz="quarter" idx="10"/>
          </p:nvPr>
        </p:nvSpPr>
        <p:spPr/>
        <p:txBody>
          <a:bodyPr/>
          <a:lstStyle>
            <a:lvl1pPr>
              <a:defRPr>
                <a:solidFill>
                  <a:schemeClr val="bg1"/>
                </a:solidFill>
              </a:defRPr>
            </a:lvl1pPr>
          </a:lstStyle>
          <a:p>
            <a:fld id="{D2D8002D-B5B0-4BAC-B1F6-782DDCCE6D9C}" type="slidenum">
              <a:rPr kumimoji="1" lang="ja-JP" altLang="en-US" smtClean="0"/>
              <a:pPr/>
              <a:t>‹#›</a:t>
            </a:fld>
            <a:endParaRPr kumimoji="1" lang="ja-JP" altLang="en-US"/>
          </a:p>
        </p:txBody>
      </p:sp>
      <p:sp>
        <p:nvSpPr>
          <p:cNvPr id="3" name="タイトル 2"/>
          <p:cNvSpPr>
            <a:spLocks noGrp="1"/>
          </p:cNvSpPr>
          <p:nvPr>
            <p:ph type="title"/>
          </p:nvPr>
        </p:nvSpPr>
        <p:spPr>
          <a:xfrm>
            <a:off x="611956" y="1628980"/>
            <a:ext cx="7200080" cy="990011"/>
          </a:xfrm>
        </p:spPr>
        <p:txBody>
          <a:bodyPr anchor="b"/>
          <a:lstStyle>
            <a:lvl1pPr algn="l">
              <a:defRPr sz="3200" b="0"/>
            </a:lvl1pPr>
          </a:lstStyle>
          <a:p>
            <a:r>
              <a:rPr kumimoji="1" lang="ja-JP" altLang="en-US"/>
              <a:t>マスター タイトルの書式設定</a:t>
            </a:r>
            <a:endParaRPr kumimoji="1" lang="ja-JP" altLang="en-US" dirty="0"/>
          </a:p>
        </p:txBody>
      </p:sp>
      <p:cxnSp>
        <p:nvCxnSpPr>
          <p:cNvPr id="4" name="直線コネクタ 3"/>
          <p:cNvCxnSpPr/>
          <p:nvPr userDrawn="1"/>
        </p:nvCxnSpPr>
        <p:spPr bwMode="auto">
          <a:xfrm flipV="1">
            <a:off x="611956" y="2618991"/>
            <a:ext cx="6120068" cy="1"/>
          </a:xfrm>
          <a:prstGeom prst="line">
            <a:avLst/>
          </a:prstGeom>
          <a:noFill/>
          <a:ln w="9525" cap="flat" cmpd="sng" algn="ctr">
            <a:solidFill>
              <a:schemeClr val="accent5">
                <a:lumMod val="60000"/>
                <a:lumOff val="40000"/>
              </a:schemeClr>
            </a:solidFill>
            <a:prstDash val="solid"/>
            <a:round/>
            <a:headEnd type="none" w="med" len="med"/>
            <a:tailEnd type="none" w="med" len="med"/>
          </a:ln>
          <a:effectLst/>
        </p:spPr>
      </p:cxnSp>
    </p:spTree>
    <p:extLst>
      <p:ext uri="{BB962C8B-B14F-4D97-AF65-F5344CB8AC3E}">
        <p14:creationId xmlns:p14="http://schemas.microsoft.com/office/powerpoint/2010/main" val="41756110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blank" preserve="1">
  <p:cSld name="白紙">
    <p:spTree>
      <p:nvGrpSpPr>
        <p:cNvPr id="1" name=""/>
        <p:cNvGrpSpPr/>
        <p:nvPr/>
      </p:nvGrpSpPr>
      <p:grpSpPr>
        <a:xfrm>
          <a:off x="0" y="0"/>
          <a:ext cx="0" cy="0"/>
          <a:chOff x="0" y="0"/>
          <a:chExt cx="0" cy="0"/>
        </a:xfrm>
      </p:grpSpPr>
      <p:sp>
        <p:nvSpPr>
          <p:cNvPr id="2" name="スライド番号プレースホルダ 1"/>
          <p:cNvSpPr>
            <a:spLocks noGrp="1"/>
          </p:cNvSpPr>
          <p:nvPr>
            <p:ph type="sldNum" sz="quarter" idx="10"/>
          </p:nvPr>
        </p:nvSpPr>
        <p:spPr/>
        <p:txBody>
          <a:bodyPr/>
          <a:lstStyle>
            <a:lvl1pPr>
              <a:defRPr>
                <a:solidFill>
                  <a:schemeClr val="tx1">
                    <a:lumMod val="75000"/>
                    <a:lumOff val="25000"/>
                  </a:schemeClr>
                </a:solidFill>
              </a:defRPr>
            </a:lvl1pPr>
          </a:lstStyle>
          <a:p>
            <a:fld id="{D2D8002D-B5B0-4BAC-B1F6-782DDCCE6D9C}" type="slidenum">
              <a:rPr kumimoji="1" lang="ja-JP" altLang="en-US" smtClean="0"/>
              <a:pPr/>
              <a:t>‹#›</a:t>
            </a:fld>
            <a:endParaRPr kumimoji="1" lang="ja-JP" altLang="en-US"/>
          </a:p>
        </p:txBody>
      </p:sp>
    </p:spTree>
    <p:extLst>
      <p:ext uri="{BB962C8B-B14F-4D97-AF65-F5344CB8AC3E}">
        <p14:creationId xmlns:p14="http://schemas.microsoft.com/office/powerpoint/2010/main" val="1921619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タイトルのみ">
    <p:spTree>
      <p:nvGrpSpPr>
        <p:cNvPr id="1" name=""/>
        <p:cNvGrpSpPr/>
        <p:nvPr/>
      </p:nvGrpSpPr>
      <p:grpSpPr>
        <a:xfrm>
          <a:off x="0" y="0"/>
          <a:ext cx="0" cy="0"/>
          <a:chOff x="0" y="0"/>
          <a:chExt cx="0" cy="0"/>
        </a:xfrm>
      </p:grpSpPr>
      <p:sp>
        <p:nvSpPr>
          <p:cNvPr id="3" name="スライド番号プレースホルダ 2"/>
          <p:cNvSpPr>
            <a:spLocks noGrp="1"/>
          </p:cNvSpPr>
          <p:nvPr>
            <p:ph type="sldNum" sz="quarter" idx="10"/>
          </p:nvPr>
        </p:nvSpPr>
        <p:spPr/>
        <p:txBody>
          <a:bodyPr/>
          <a:lstStyle>
            <a:lvl1pPr>
              <a:defRPr>
                <a:solidFill>
                  <a:srgbClr val="686D6D"/>
                </a:solidFill>
              </a:defRPr>
            </a:lvl1pPr>
          </a:lstStyle>
          <a:p>
            <a:fld id="{D2D8002D-B5B0-4BAC-B1F6-782DDCCE6D9C}" type="slidenum">
              <a:rPr kumimoji="1" lang="ja-JP" altLang="en-US" smtClean="0"/>
              <a:pPr/>
              <a:t>‹#›</a:t>
            </a:fld>
            <a:endParaRPr kumimoji="1" lang="ja-JP" altLang="en-US" dirty="0"/>
          </a:p>
        </p:txBody>
      </p:sp>
      <p:sp>
        <p:nvSpPr>
          <p:cNvPr id="5" name="タイトル 4"/>
          <p:cNvSpPr>
            <a:spLocks noGrp="1"/>
          </p:cNvSpPr>
          <p:nvPr>
            <p:ph type="title"/>
          </p:nvPr>
        </p:nvSpPr>
        <p:spPr/>
        <p:txBody>
          <a:bodyPr/>
          <a:lstStyle>
            <a:lvl1pPr>
              <a:defRPr>
                <a:solidFill>
                  <a:schemeClr val="bg1"/>
                </a:solidFill>
              </a:defRPr>
            </a:lvl1pPr>
          </a:lstStyle>
          <a:p>
            <a:r>
              <a:rPr kumimoji="1" lang="ja-JP" altLang="en-US"/>
              <a:t>マスター タイトルの書式設定</a:t>
            </a:r>
            <a:endParaRPr kumimoji="1" lang="ja-JP" altLang="en-US" dirty="0"/>
          </a:p>
        </p:txBody>
      </p:sp>
    </p:spTree>
    <p:extLst>
      <p:ext uri="{BB962C8B-B14F-4D97-AF65-F5344CB8AC3E}">
        <p14:creationId xmlns:p14="http://schemas.microsoft.com/office/powerpoint/2010/main" val="2859110955"/>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タイトルとコンテンツ">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bwMode="auto">
          <a:xfrm>
            <a:off x="431954" y="0"/>
            <a:ext cx="8712046" cy="908972"/>
          </a:xfrm>
          <a:prstGeom prst="rect">
            <a:avLst/>
          </a:prstGeom>
          <a:noFill/>
          <a:ln w="9525">
            <a:noFill/>
            <a:miter lim="800000"/>
            <a:headEnd/>
            <a:tailEnd/>
          </a:ln>
          <a:effectLst/>
        </p:spPr>
        <p:txBody>
          <a:bodyPr vert="horz" wrap="square" lIns="91440" tIns="0" rIns="91440" bIns="0" numCol="1" anchor="ctr" anchorCtr="0" compatLnSpc="1">
            <a:prstTxWarp prst="textNoShape">
              <a:avLst/>
            </a:prstTxWarp>
          </a:bodyPr>
          <a:lstStyle>
            <a:lvl1pPr>
              <a:defRPr>
                <a:latin typeface="+mn-lt"/>
              </a:defRPr>
            </a:lvl1pPr>
          </a:lstStyle>
          <a:p>
            <a:pPr lvl="0"/>
            <a:r>
              <a:rPr lang="ja-JP" altLang="en-US" dirty="0"/>
              <a:t>マスタ タイトルの書式設定</a:t>
            </a:r>
          </a:p>
        </p:txBody>
      </p:sp>
      <p:sp>
        <p:nvSpPr>
          <p:cNvPr id="8" name="Rectangle 20"/>
          <p:cNvSpPr txBox="1">
            <a:spLocks noChangeArrowheads="1"/>
          </p:cNvSpPr>
          <p:nvPr userDrawn="1"/>
        </p:nvSpPr>
        <p:spPr bwMode="auto">
          <a:xfrm>
            <a:off x="8352042" y="6309031"/>
            <a:ext cx="611956" cy="548969"/>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bodyPr>
          <a:lstStyle>
            <a:defPPr>
              <a:defRPr lang="ja-JP"/>
            </a:defPPr>
            <a:lvl1pPr marL="0" algn="r" defTabSz="914400" rtl="0" eaLnBrk="1" latinLnBrk="0" hangingPunct="1">
              <a:defRPr kumimoji="0" sz="2000" kern="1200">
                <a:solidFill>
                  <a:schemeClr val="tx1">
                    <a:lumMod val="75000"/>
                    <a:lumOff val="2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D2D8002D-B5B0-4BAC-B1F6-782DDCCE6D9C}" type="slidenum">
              <a:rPr kumimoji="1" lang="ja-JP" altLang="en-US" smtClean="0"/>
              <a:pPr/>
              <a:t>‹#›</a:t>
            </a:fld>
            <a:endParaRPr kumimoji="1" lang="ja-JP" altLang="en-US" dirty="0"/>
          </a:p>
        </p:txBody>
      </p:sp>
      <p:sp>
        <p:nvSpPr>
          <p:cNvPr id="12" name="テキスト プレースホルダー 11"/>
          <p:cNvSpPr>
            <a:spLocks noGrp="1"/>
          </p:cNvSpPr>
          <p:nvPr>
            <p:ph type="body" sz="quarter" idx="10"/>
          </p:nvPr>
        </p:nvSpPr>
        <p:spPr>
          <a:xfrm>
            <a:off x="611956" y="1088974"/>
            <a:ext cx="8010089" cy="5219751"/>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Tree>
    <p:extLst>
      <p:ext uri="{BB962C8B-B14F-4D97-AF65-F5344CB8AC3E}">
        <p14:creationId xmlns:p14="http://schemas.microsoft.com/office/powerpoint/2010/main" val="189035973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タイトルとコンテンツ">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bwMode="auto">
          <a:xfrm>
            <a:off x="431954" y="0"/>
            <a:ext cx="8712046" cy="908972"/>
          </a:xfrm>
          <a:prstGeom prst="rect">
            <a:avLst/>
          </a:prstGeom>
          <a:noFill/>
          <a:ln w="9525">
            <a:noFill/>
            <a:miter lim="800000"/>
            <a:headEnd/>
            <a:tailEnd/>
          </a:ln>
          <a:effectLst/>
        </p:spPr>
        <p:txBody>
          <a:bodyPr vert="horz" wrap="square" lIns="91440" tIns="0" rIns="91440" bIns="0" numCol="1" anchor="ctr" anchorCtr="0" compatLnSpc="1">
            <a:prstTxWarp prst="textNoShape">
              <a:avLst/>
            </a:prstTxWarp>
          </a:bodyPr>
          <a:lstStyle>
            <a:lvl1pPr>
              <a:defRPr>
                <a:latin typeface="+mn-lt"/>
              </a:defRPr>
            </a:lvl1pPr>
          </a:lstStyle>
          <a:p>
            <a:pPr lvl="0"/>
            <a:r>
              <a:rPr lang="ja-JP" altLang="en-US" dirty="0"/>
              <a:t>マスタ タイトルの書式設定</a:t>
            </a:r>
          </a:p>
        </p:txBody>
      </p:sp>
      <p:sp>
        <p:nvSpPr>
          <p:cNvPr id="7" name="Rectangle 20"/>
          <p:cNvSpPr>
            <a:spLocks noGrp="1" noChangeArrowheads="1"/>
          </p:cNvSpPr>
          <p:nvPr>
            <p:ph type="sldNum" sz="quarter" idx="4"/>
          </p:nvPr>
        </p:nvSpPr>
        <p:spPr bwMode="auto">
          <a:xfrm>
            <a:off x="8352042" y="6309031"/>
            <a:ext cx="611956" cy="548969"/>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bodyPr>
          <a:lstStyle>
            <a:lvl1pPr algn="r">
              <a:defRPr kumimoji="0" sz="2000">
                <a:solidFill>
                  <a:schemeClr val="tx1">
                    <a:lumMod val="75000"/>
                    <a:lumOff val="25000"/>
                  </a:schemeClr>
                </a:solidFill>
                <a:latin typeface="+mn-lt"/>
              </a:defRPr>
            </a:lvl1pPr>
          </a:lstStyle>
          <a:p>
            <a:fld id="{D2D8002D-B5B0-4BAC-B1F6-782DDCCE6D9C}" type="slidenum">
              <a:rPr kumimoji="1" lang="ja-JP" altLang="en-US" smtClean="0"/>
              <a:pPr/>
              <a:t>‹#›</a:t>
            </a:fld>
            <a:endParaRPr kumimoji="1" lang="ja-JP" altLang="en-US" dirty="0"/>
          </a:p>
        </p:txBody>
      </p:sp>
    </p:spTree>
    <p:extLst>
      <p:ext uri="{BB962C8B-B14F-4D97-AF65-F5344CB8AC3E}">
        <p14:creationId xmlns:p14="http://schemas.microsoft.com/office/powerpoint/2010/main" val="253779972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1_セクションタイトル">
    <p:bg>
      <p:bgPr>
        <a:solidFill>
          <a:schemeClr val="accent5"/>
        </a:solidFill>
        <a:effectLst/>
      </p:bgPr>
    </p:bg>
    <p:spTree>
      <p:nvGrpSpPr>
        <p:cNvPr id="1" name=""/>
        <p:cNvGrpSpPr/>
        <p:nvPr/>
      </p:nvGrpSpPr>
      <p:grpSpPr>
        <a:xfrm>
          <a:off x="0" y="0"/>
          <a:ext cx="0" cy="0"/>
          <a:chOff x="0" y="0"/>
          <a:chExt cx="0" cy="0"/>
        </a:xfrm>
      </p:grpSpPr>
      <p:sp>
        <p:nvSpPr>
          <p:cNvPr id="2" name="スライド番号プレースホルダ 1"/>
          <p:cNvSpPr>
            <a:spLocks noGrp="1"/>
          </p:cNvSpPr>
          <p:nvPr>
            <p:ph type="sldNum" sz="quarter" idx="10"/>
          </p:nvPr>
        </p:nvSpPr>
        <p:spPr/>
        <p:txBody>
          <a:bodyPr/>
          <a:lstStyle>
            <a:lvl1pPr>
              <a:defRPr>
                <a:solidFill>
                  <a:schemeClr val="bg1"/>
                </a:solidFill>
              </a:defRPr>
            </a:lvl1pPr>
          </a:lstStyle>
          <a:p>
            <a:fld id="{D2D8002D-B5B0-4BAC-B1F6-782DDCCE6D9C}" type="slidenum">
              <a:rPr kumimoji="1" lang="ja-JP" altLang="en-US" smtClean="0"/>
              <a:pPr/>
              <a:t>‹#›</a:t>
            </a:fld>
            <a:endParaRPr kumimoji="1" lang="ja-JP" altLang="en-US"/>
          </a:p>
        </p:txBody>
      </p:sp>
      <p:sp>
        <p:nvSpPr>
          <p:cNvPr id="3" name="タイトル 2"/>
          <p:cNvSpPr>
            <a:spLocks noGrp="1"/>
          </p:cNvSpPr>
          <p:nvPr>
            <p:ph type="title"/>
          </p:nvPr>
        </p:nvSpPr>
        <p:spPr>
          <a:xfrm>
            <a:off x="611956" y="1628980"/>
            <a:ext cx="7200080" cy="990011"/>
          </a:xfrm>
        </p:spPr>
        <p:txBody>
          <a:bodyPr anchor="b"/>
          <a:lstStyle>
            <a:lvl1pPr algn="l">
              <a:defRPr sz="3200" b="0"/>
            </a:lvl1pPr>
          </a:lstStyle>
          <a:p>
            <a:r>
              <a:rPr kumimoji="1" lang="ja-JP" altLang="en-US" dirty="0"/>
              <a:t>マスター タイトルの書式設定</a:t>
            </a:r>
          </a:p>
        </p:txBody>
      </p:sp>
      <p:cxnSp>
        <p:nvCxnSpPr>
          <p:cNvPr id="5" name="直線コネクタ 4"/>
          <p:cNvCxnSpPr/>
          <p:nvPr userDrawn="1"/>
        </p:nvCxnSpPr>
        <p:spPr bwMode="auto">
          <a:xfrm flipV="1">
            <a:off x="611956" y="2618991"/>
            <a:ext cx="6120068" cy="1"/>
          </a:xfrm>
          <a:prstGeom prst="line">
            <a:avLst/>
          </a:prstGeom>
          <a:noFill/>
          <a:ln w="9525" cap="flat" cmpd="sng" algn="ctr">
            <a:solidFill>
              <a:schemeClr val="accent5">
                <a:lumMod val="60000"/>
                <a:lumOff val="40000"/>
              </a:schemeClr>
            </a:solidFill>
            <a:prstDash val="solid"/>
            <a:round/>
            <a:headEnd type="none" w="med" len="med"/>
            <a:tailEnd type="none" w="med" len="med"/>
          </a:ln>
          <a:effectLst/>
        </p:spPr>
      </p:cxnSp>
    </p:spTree>
    <p:extLst>
      <p:ext uri="{BB962C8B-B14F-4D97-AF65-F5344CB8AC3E}">
        <p14:creationId xmlns:p14="http://schemas.microsoft.com/office/powerpoint/2010/main" val="32406724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7" name="Rectangle 3"/>
          <p:cNvSpPr>
            <a:spLocks noGrp="1" noChangeArrowheads="1"/>
          </p:cNvSpPr>
          <p:nvPr>
            <p:ph type="body" idx="1"/>
          </p:nvPr>
        </p:nvSpPr>
        <p:spPr bwMode="auto">
          <a:xfrm>
            <a:off x="611956" y="1088974"/>
            <a:ext cx="8280092" cy="522005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ja-JP" altLang="en-US" dirty="0"/>
              <a:t>マスタ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p>
        </p:txBody>
      </p:sp>
      <p:sp>
        <p:nvSpPr>
          <p:cNvPr id="2" name="正方形/長方形 1"/>
          <p:cNvSpPr/>
          <p:nvPr/>
        </p:nvSpPr>
        <p:spPr bwMode="auto">
          <a:xfrm>
            <a:off x="0" y="0"/>
            <a:ext cx="9144000" cy="908972"/>
          </a:xfrm>
          <a:prstGeom prst="rect">
            <a:avLst/>
          </a:prstGeom>
          <a:solidFill>
            <a:schemeClr val="accent5"/>
          </a:solidFill>
          <a:ln>
            <a:noFill/>
            <a:headEnd/>
            <a:tailEnd type="triangle" w="sm" len="med"/>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22" name="Rectangle 2"/>
          <p:cNvSpPr>
            <a:spLocks noGrp="1" noChangeArrowheads="1"/>
          </p:cNvSpPr>
          <p:nvPr>
            <p:ph type="title"/>
          </p:nvPr>
        </p:nvSpPr>
        <p:spPr bwMode="auto">
          <a:xfrm>
            <a:off x="431954" y="0"/>
            <a:ext cx="8712046" cy="908972"/>
          </a:xfrm>
          <a:prstGeom prst="rect">
            <a:avLst/>
          </a:prstGeom>
          <a:noFill/>
          <a:ln w="9525">
            <a:noFill/>
            <a:miter lim="800000"/>
            <a:headEnd/>
            <a:tailEnd/>
          </a:ln>
          <a:effectLst/>
        </p:spPr>
        <p:txBody>
          <a:bodyPr vert="horz" wrap="square" lIns="91440" tIns="0" rIns="91440" bIns="0" numCol="1" anchor="ctr" anchorCtr="0" compatLnSpc="1">
            <a:prstTxWarp prst="textNoShape">
              <a:avLst/>
            </a:prstTxWarp>
          </a:bodyPr>
          <a:lstStyle/>
          <a:p>
            <a:pPr lvl="0"/>
            <a:r>
              <a:rPr lang="ja-JP" altLang="en-US" dirty="0"/>
              <a:t>マスタ タイトルの書式設定</a:t>
            </a:r>
          </a:p>
        </p:txBody>
      </p:sp>
      <p:sp>
        <p:nvSpPr>
          <p:cNvPr id="6164" name="Rectangle 20"/>
          <p:cNvSpPr>
            <a:spLocks noGrp="1" noChangeArrowheads="1"/>
          </p:cNvSpPr>
          <p:nvPr>
            <p:ph type="sldNum" sz="quarter" idx="4"/>
          </p:nvPr>
        </p:nvSpPr>
        <p:spPr bwMode="auto">
          <a:xfrm>
            <a:off x="8352042" y="6309031"/>
            <a:ext cx="611956" cy="548969"/>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bodyPr>
          <a:lstStyle>
            <a:lvl1pPr algn="r">
              <a:defRPr kumimoji="0" sz="2000">
                <a:solidFill>
                  <a:schemeClr val="tx1">
                    <a:lumMod val="75000"/>
                    <a:lumOff val="25000"/>
                  </a:schemeClr>
                </a:solidFill>
                <a:latin typeface="+mn-lt"/>
              </a:defRPr>
            </a:lvl1pPr>
          </a:lstStyle>
          <a:p>
            <a:fld id="{D2D8002D-B5B0-4BAC-B1F6-782DDCCE6D9C}" type="slidenum">
              <a:rPr kumimoji="1" lang="ja-JP" altLang="en-US" smtClean="0"/>
              <a:pPr/>
              <a:t>‹#›</a:t>
            </a:fld>
            <a:endParaRPr kumimoji="1" lang="ja-JP" altLang="en-US" dirty="0"/>
          </a:p>
        </p:txBody>
      </p:sp>
      <p:sp>
        <p:nvSpPr>
          <p:cNvPr id="6" name="正方形/長方形 5"/>
          <p:cNvSpPr/>
          <p:nvPr userDrawn="1"/>
        </p:nvSpPr>
        <p:spPr bwMode="auto">
          <a:xfrm>
            <a:off x="0" y="0"/>
            <a:ext cx="9144000" cy="908972"/>
          </a:xfrm>
          <a:prstGeom prst="rect">
            <a:avLst/>
          </a:prstGeom>
          <a:solidFill>
            <a:schemeClr val="accent5"/>
          </a:solidFill>
          <a:ln>
            <a:noFill/>
            <a:headEnd/>
            <a:tailEnd type="triangle" w="sm" len="med"/>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1356155920"/>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62" r:id="rId7"/>
    <p:sldLayoutId id="2147483667" r:id="rId8"/>
    <p:sldLayoutId id="2147483668" r:id="rId9"/>
    <p:sldLayoutId id="2147483676" r:id="rId10"/>
    <p:sldLayoutId id="2147483677" r:id="rId11"/>
    <p:sldLayoutId id="2147483678" r:id="rId12"/>
  </p:sldLayoutIdLst>
  <p:hf hdr="0" ftr="0" dt="0"/>
  <p:txStyles>
    <p:titleStyle>
      <a:lvl1pPr algn="l" rtl="0" eaLnBrk="1" fontAlgn="base" hangingPunct="1">
        <a:spcBef>
          <a:spcPct val="0"/>
        </a:spcBef>
        <a:spcAft>
          <a:spcPct val="0"/>
        </a:spcAft>
        <a:defRPr kumimoji="1" sz="2800" b="1">
          <a:solidFill>
            <a:schemeClr val="bg1"/>
          </a:solidFill>
          <a:latin typeface="+mn-lt"/>
          <a:ea typeface="メイリオ" pitchFamily="50" charset="-128"/>
          <a:cs typeface="メイリオ" pitchFamily="50" charset="-128"/>
        </a:defRPr>
      </a:lvl1pPr>
      <a:lvl2pPr algn="l" rtl="0" eaLnBrk="1" fontAlgn="base" hangingPunct="1">
        <a:spcBef>
          <a:spcPct val="0"/>
        </a:spcBef>
        <a:spcAft>
          <a:spcPct val="0"/>
        </a:spcAft>
        <a:defRPr kumimoji="1" sz="2800">
          <a:solidFill>
            <a:schemeClr val="tx2"/>
          </a:solidFill>
          <a:latin typeface="HG丸ｺﾞｼｯｸM-PRO" pitchFamily="50" charset="-128"/>
          <a:ea typeface="HG丸ｺﾞｼｯｸM-PRO" pitchFamily="50" charset="-128"/>
        </a:defRPr>
      </a:lvl2pPr>
      <a:lvl3pPr algn="l" rtl="0" eaLnBrk="1" fontAlgn="base" hangingPunct="1">
        <a:spcBef>
          <a:spcPct val="0"/>
        </a:spcBef>
        <a:spcAft>
          <a:spcPct val="0"/>
        </a:spcAft>
        <a:defRPr kumimoji="1" sz="2800">
          <a:solidFill>
            <a:schemeClr val="tx2"/>
          </a:solidFill>
          <a:latin typeface="HG丸ｺﾞｼｯｸM-PRO" pitchFamily="50" charset="-128"/>
          <a:ea typeface="HG丸ｺﾞｼｯｸM-PRO" pitchFamily="50" charset="-128"/>
        </a:defRPr>
      </a:lvl3pPr>
      <a:lvl4pPr algn="l" rtl="0" eaLnBrk="1" fontAlgn="base" hangingPunct="1">
        <a:spcBef>
          <a:spcPct val="0"/>
        </a:spcBef>
        <a:spcAft>
          <a:spcPct val="0"/>
        </a:spcAft>
        <a:defRPr kumimoji="1" sz="2800">
          <a:solidFill>
            <a:schemeClr val="tx2"/>
          </a:solidFill>
          <a:latin typeface="HG丸ｺﾞｼｯｸM-PRO" pitchFamily="50" charset="-128"/>
          <a:ea typeface="HG丸ｺﾞｼｯｸM-PRO" pitchFamily="50" charset="-128"/>
        </a:defRPr>
      </a:lvl4pPr>
      <a:lvl5pPr algn="l" rtl="0" eaLnBrk="1" fontAlgn="base" hangingPunct="1">
        <a:spcBef>
          <a:spcPct val="0"/>
        </a:spcBef>
        <a:spcAft>
          <a:spcPct val="0"/>
        </a:spcAft>
        <a:defRPr kumimoji="1" sz="2800">
          <a:solidFill>
            <a:schemeClr val="tx2"/>
          </a:solidFill>
          <a:latin typeface="HG丸ｺﾞｼｯｸM-PRO" pitchFamily="50" charset="-128"/>
          <a:ea typeface="HG丸ｺﾞｼｯｸM-PRO" pitchFamily="50" charset="-128"/>
        </a:defRPr>
      </a:lvl5pPr>
      <a:lvl6pPr marL="457200" algn="l" rtl="0" eaLnBrk="1" fontAlgn="base" hangingPunct="1">
        <a:spcBef>
          <a:spcPct val="0"/>
        </a:spcBef>
        <a:spcAft>
          <a:spcPct val="0"/>
        </a:spcAft>
        <a:defRPr kumimoji="1" sz="2800">
          <a:solidFill>
            <a:schemeClr val="tx2"/>
          </a:solidFill>
          <a:latin typeface="HG丸ｺﾞｼｯｸM-PRO" pitchFamily="50" charset="-128"/>
          <a:ea typeface="HG丸ｺﾞｼｯｸM-PRO" pitchFamily="50" charset="-128"/>
        </a:defRPr>
      </a:lvl6pPr>
      <a:lvl7pPr marL="914400" algn="l" rtl="0" eaLnBrk="1" fontAlgn="base" hangingPunct="1">
        <a:spcBef>
          <a:spcPct val="0"/>
        </a:spcBef>
        <a:spcAft>
          <a:spcPct val="0"/>
        </a:spcAft>
        <a:defRPr kumimoji="1" sz="2800">
          <a:solidFill>
            <a:schemeClr val="tx2"/>
          </a:solidFill>
          <a:latin typeface="HG丸ｺﾞｼｯｸM-PRO" pitchFamily="50" charset="-128"/>
          <a:ea typeface="HG丸ｺﾞｼｯｸM-PRO" pitchFamily="50" charset="-128"/>
        </a:defRPr>
      </a:lvl7pPr>
      <a:lvl8pPr marL="1371600" algn="l" rtl="0" eaLnBrk="1" fontAlgn="base" hangingPunct="1">
        <a:spcBef>
          <a:spcPct val="0"/>
        </a:spcBef>
        <a:spcAft>
          <a:spcPct val="0"/>
        </a:spcAft>
        <a:defRPr kumimoji="1" sz="2800">
          <a:solidFill>
            <a:schemeClr val="tx2"/>
          </a:solidFill>
          <a:latin typeface="HG丸ｺﾞｼｯｸM-PRO" pitchFamily="50" charset="-128"/>
          <a:ea typeface="HG丸ｺﾞｼｯｸM-PRO" pitchFamily="50" charset="-128"/>
        </a:defRPr>
      </a:lvl8pPr>
      <a:lvl9pPr marL="1828800" algn="l" rtl="0" eaLnBrk="1" fontAlgn="base" hangingPunct="1">
        <a:spcBef>
          <a:spcPct val="0"/>
        </a:spcBef>
        <a:spcAft>
          <a:spcPct val="0"/>
        </a:spcAft>
        <a:defRPr kumimoji="1" sz="2800">
          <a:solidFill>
            <a:schemeClr val="tx2"/>
          </a:solidFill>
          <a:latin typeface="HG丸ｺﾞｼｯｸM-PRO" pitchFamily="50" charset="-128"/>
          <a:ea typeface="HG丸ｺﾞｼｯｸM-PRO" pitchFamily="50" charset="-128"/>
        </a:defRPr>
      </a:lvl9pPr>
    </p:titleStyle>
    <p:bodyStyle>
      <a:lvl1pPr marL="360000" indent="-360000" algn="l" rtl="0" eaLnBrk="1" fontAlgn="base" hangingPunct="1">
        <a:lnSpc>
          <a:spcPct val="110000"/>
        </a:lnSpc>
        <a:spcBef>
          <a:spcPts val="2400"/>
        </a:spcBef>
        <a:spcAft>
          <a:spcPts val="600"/>
        </a:spcAft>
        <a:buClr>
          <a:schemeClr val="accent5"/>
        </a:buClr>
        <a:buFont typeface="Wingdings" panose="05000000000000000000" pitchFamily="2" charset="2"/>
        <a:buChar char="n"/>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1pPr>
      <a:lvl2pPr marL="720000" indent="-360000" algn="l" rtl="0" eaLnBrk="1" fontAlgn="base" hangingPunct="1">
        <a:lnSpc>
          <a:spcPct val="110000"/>
        </a:lnSpc>
        <a:spcBef>
          <a:spcPts val="300"/>
        </a:spcBef>
        <a:spcAft>
          <a:spcPts val="300"/>
        </a:spcAft>
        <a:buClr>
          <a:schemeClr val="accent4"/>
        </a:buClr>
        <a:buSzPct val="90000"/>
        <a:buFont typeface="メイリオ"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2pPr>
      <a:lvl3pPr marL="1080000" indent="-360000" algn="l" rtl="0" eaLnBrk="1" fontAlgn="base" hangingPunct="1">
        <a:lnSpc>
          <a:spcPct val="110000"/>
        </a:lnSpc>
        <a:spcBef>
          <a:spcPts val="300"/>
        </a:spcBef>
        <a:spcAft>
          <a:spcPts val="100"/>
        </a:spcAft>
        <a:buClr>
          <a:schemeClr val="accent3"/>
        </a:buClr>
        <a:buSzPct val="90000"/>
        <a:buFont typeface="メイリオ"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3pPr>
      <a:lvl4pPr marL="1440000" indent="-360000" algn="l" rtl="0" eaLnBrk="1" fontAlgn="base" hangingPunct="1">
        <a:lnSpc>
          <a:spcPct val="100000"/>
        </a:lnSpc>
        <a:spcBef>
          <a:spcPts val="100"/>
        </a:spcBef>
        <a:spcAft>
          <a:spcPts val="100"/>
        </a:spcAft>
        <a:buClr>
          <a:schemeClr val="accent5"/>
        </a:buClr>
        <a:buSzPct val="80000"/>
        <a:buFont typeface="MeiryoKe_PGothic"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4pPr>
      <a:lvl5pPr marL="1800000" indent="-360000" algn="l" rtl="0" eaLnBrk="1" fontAlgn="base" hangingPunct="1">
        <a:lnSpc>
          <a:spcPct val="100000"/>
        </a:lnSpc>
        <a:spcBef>
          <a:spcPts val="100"/>
        </a:spcBef>
        <a:spcAft>
          <a:spcPts val="100"/>
        </a:spcAft>
        <a:buClr>
          <a:srgbClr val="6666FF"/>
        </a:buClr>
        <a:buSzPct val="80000"/>
        <a:buFont typeface="MeiryoKe_PGothic"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5pPr>
      <a:lvl6pPr marL="25146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6pPr>
      <a:lvl7pPr marL="29718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7pPr>
      <a:lvl8pPr marL="34290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8pPr>
      <a:lvl9pPr marL="38862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hyperlink" Target="https://people.eecs.berkeley.edu/~krste/papers/EECS-2016-1.pdf"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hyperlink" Target="https://github.com/rsd-devel/rsd"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hyperlink" Target="https://github.com/rsd-devel/rsd"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7.wmf"/><Relationship Id="rId2" Type="http://schemas.openxmlformats.org/officeDocument/2006/relationships/image" Target="../media/image6.wmf"/><Relationship Id="rId1" Type="http://schemas.openxmlformats.org/officeDocument/2006/relationships/slideLayout" Target="../slideLayouts/slideLayout2.xml"/><Relationship Id="rId4" Type="http://schemas.openxmlformats.org/officeDocument/2006/relationships/image" Target="../media/image8.wmf"/></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7.wmf"/><Relationship Id="rId2" Type="http://schemas.openxmlformats.org/officeDocument/2006/relationships/image" Target="../media/image8.wmf"/><Relationship Id="rId1" Type="http://schemas.openxmlformats.org/officeDocument/2006/relationships/slideLayout" Target="../slideLayouts/slideLayout2.xml"/><Relationship Id="rId6" Type="http://schemas.openxmlformats.org/officeDocument/2006/relationships/image" Target="../media/image5.png"/><Relationship Id="rId4" Type="http://schemas.openxmlformats.org/officeDocument/2006/relationships/image" Target="../media/image6.wm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8.wmf"/><Relationship Id="rId2" Type="http://schemas.openxmlformats.org/officeDocument/2006/relationships/image" Target="../media/image6.wmf"/><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9.w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41.x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9.wmf"/><Relationship Id="rId4" Type="http://schemas.openxmlformats.org/officeDocument/2006/relationships/image" Target="../media/image8.wm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7.wmf"/><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3" Type="http://schemas.openxmlformats.org/officeDocument/2006/relationships/image" Target="../media/image7.wmf"/><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image" Target="../media/image7.wmf"/><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7.wmf"/><Relationship Id="rId7"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68.xml.rels><?xml version="1.0" encoding="UTF-8" standalone="yes"?>
<Relationships xmlns="http://schemas.openxmlformats.org/package/2006/relationships"><Relationship Id="rId8" Type="http://schemas.openxmlformats.org/officeDocument/2006/relationships/image" Target="../media/image7.wmf"/><Relationship Id="rId3" Type="http://schemas.openxmlformats.org/officeDocument/2006/relationships/image" Target="../media/image21.png"/><Relationship Id="rId7"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69.xml.rels><?xml version="1.0" encoding="UTF-8" standalone="yes"?>
<Relationships xmlns="http://schemas.openxmlformats.org/package/2006/relationships"><Relationship Id="rId8" Type="http://schemas.openxmlformats.org/officeDocument/2006/relationships/image" Target="../media/image7.wmf"/><Relationship Id="rId3" Type="http://schemas.openxmlformats.org/officeDocument/2006/relationships/image" Target="../media/image22.png"/><Relationship Id="rId7"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3.png"/><Relationship Id="rId3" Type="http://schemas.openxmlformats.org/officeDocument/2006/relationships/image" Target="../media/image23.png"/><Relationship Id="rId7" Type="http://schemas.openxmlformats.org/officeDocument/2006/relationships/image" Target="../media/image27.png"/><Relationship Id="rId12" Type="http://schemas.openxmlformats.org/officeDocument/2006/relationships/image" Target="../media/image32.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17.wmf"/><Relationship Id="rId11" Type="http://schemas.openxmlformats.org/officeDocument/2006/relationships/image" Target="../media/image31.png"/><Relationship Id="rId5" Type="http://schemas.openxmlformats.org/officeDocument/2006/relationships/image" Target="../media/image25.png"/><Relationship Id="rId10" Type="http://schemas.openxmlformats.org/officeDocument/2006/relationships/image" Target="../media/image30.png"/><Relationship Id="rId4" Type="http://schemas.openxmlformats.org/officeDocument/2006/relationships/image" Target="../media/image24.png"/><Relationship Id="rId9" Type="http://schemas.openxmlformats.org/officeDocument/2006/relationships/image" Target="../media/image29.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3" Type="http://schemas.openxmlformats.org/officeDocument/2006/relationships/image" Target="../media/image7.wm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7.wmf"/><Relationship Id="rId7"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8.wmf"/><Relationship Id="rId5" Type="http://schemas.openxmlformats.org/officeDocument/2006/relationships/image" Target="../media/image6.wmf"/><Relationship Id="rId4" Type="http://schemas.openxmlformats.org/officeDocument/2006/relationships/image" Target="../media/image17.wmf"/></Relationships>
</file>

<file path=ppt/slides/_rels/slide7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7.wmf"/><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7.wmf"/></Relationships>
</file>

<file path=ppt/slides/_rels/slide85.xml.rels><?xml version="1.0" encoding="UTF-8" standalone="yes"?>
<Relationships xmlns="http://schemas.openxmlformats.org/package/2006/relationships"><Relationship Id="rId3" Type="http://schemas.openxmlformats.org/officeDocument/2006/relationships/image" Target="../media/image8.wmf"/><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6.wmf"/><Relationship Id="rId4" Type="http://schemas.openxmlformats.org/officeDocument/2006/relationships/image" Target="../media/image7.wm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341953" y="1988984"/>
            <a:ext cx="8460094" cy="630007"/>
          </a:xfrm>
        </p:spPr>
        <p:txBody>
          <a:bodyPr/>
          <a:lstStyle/>
          <a:p>
            <a:r>
              <a:rPr lang="ja-JP" altLang="en-US" sz="2800" dirty="0"/>
              <a:t>先進計算機構成論 </a:t>
            </a:r>
            <a:r>
              <a:rPr lang="en-US" altLang="ja-JP" sz="2800" dirty="0"/>
              <a:t>02</a:t>
            </a:r>
            <a:endParaRPr kumimoji="1" lang="ja-JP" altLang="en-US" sz="2800" dirty="0"/>
          </a:p>
        </p:txBody>
      </p:sp>
      <p:sp>
        <p:nvSpPr>
          <p:cNvPr id="6" name="サブタイトル 2"/>
          <p:cNvSpPr txBox="1">
            <a:spLocks/>
          </p:cNvSpPr>
          <p:nvPr/>
        </p:nvSpPr>
        <p:spPr bwMode="auto">
          <a:xfrm>
            <a:off x="881959" y="3699003"/>
            <a:ext cx="7650085" cy="540006"/>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marL="0" indent="0" algn="r" rtl="0" eaLnBrk="1" fontAlgn="base" hangingPunct="1">
              <a:lnSpc>
                <a:spcPct val="150000"/>
              </a:lnSpc>
              <a:spcBef>
                <a:spcPts val="0"/>
              </a:spcBef>
              <a:spcAft>
                <a:spcPts val="0"/>
              </a:spcAft>
              <a:buClr>
                <a:schemeClr val="accent5"/>
              </a:buClr>
              <a:buFont typeface="Wingdings" pitchFamily="2" charset="2"/>
              <a:buNone/>
              <a:tabLst>
                <a:tab pos="2057400" algn="l"/>
              </a:tabLst>
              <a:defRPr kumimoji="1" sz="2000">
                <a:solidFill>
                  <a:schemeClr val="bg1"/>
                </a:solidFill>
                <a:latin typeface="+mn-lt"/>
                <a:ea typeface="メイリオ" pitchFamily="50" charset="-128"/>
                <a:cs typeface="メイリオ" pitchFamily="50" charset="-128"/>
              </a:defRPr>
            </a:lvl1pPr>
            <a:lvl2pPr marL="720000" indent="-360000" algn="l" rtl="0" eaLnBrk="1" fontAlgn="base" hangingPunct="1">
              <a:lnSpc>
                <a:spcPct val="110000"/>
              </a:lnSpc>
              <a:spcBef>
                <a:spcPts val="300"/>
              </a:spcBef>
              <a:spcAft>
                <a:spcPts val="300"/>
              </a:spcAft>
              <a:buClr>
                <a:schemeClr val="accent4"/>
              </a:buClr>
              <a:buSzPct val="90000"/>
              <a:buFont typeface="メイリオ"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2pPr>
            <a:lvl3pPr marL="1080000" indent="-360000" algn="l" rtl="0" eaLnBrk="1" fontAlgn="base" hangingPunct="1">
              <a:lnSpc>
                <a:spcPct val="110000"/>
              </a:lnSpc>
              <a:spcBef>
                <a:spcPts val="300"/>
              </a:spcBef>
              <a:spcAft>
                <a:spcPts val="100"/>
              </a:spcAft>
              <a:buClr>
                <a:schemeClr val="accent3"/>
              </a:buClr>
              <a:buSzPct val="90000"/>
              <a:buFont typeface="メイリオ"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3pPr>
            <a:lvl4pPr marL="1440000" indent="-360000" algn="l" rtl="0" eaLnBrk="1" fontAlgn="base" hangingPunct="1">
              <a:lnSpc>
                <a:spcPct val="100000"/>
              </a:lnSpc>
              <a:spcBef>
                <a:spcPts val="100"/>
              </a:spcBef>
              <a:spcAft>
                <a:spcPts val="100"/>
              </a:spcAft>
              <a:buClr>
                <a:schemeClr val="accent5"/>
              </a:buClr>
              <a:buSzPct val="80000"/>
              <a:buFont typeface="MeiryoKe_PGothic"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4pPr>
            <a:lvl5pPr marL="1800000" indent="-360000" algn="l" rtl="0" eaLnBrk="1" fontAlgn="base" hangingPunct="1">
              <a:lnSpc>
                <a:spcPct val="100000"/>
              </a:lnSpc>
              <a:spcBef>
                <a:spcPts val="100"/>
              </a:spcBef>
              <a:spcAft>
                <a:spcPts val="100"/>
              </a:spcAft>
              <a:buClr>
                <a:srgbClr val="6666FF"/>
              </a:buClr>
              <a:buSzPct val="80000"/>
              <a:buFont typeface="MeiryoKe_PGothic"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5pPr>
            <a:lvl6pPr marL="25146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6pPr>
            <a:lvl7pPr marL="29718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7pPr>
            <a:lvl8pPr marL="34290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8pPr>
            <a:lvl9pPr marL="38862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9pPr>
          </a:lstStyle>
          <a:p>
            <a:pPr>
              <a:lnSpc>
                <a:spcPct val="100000"/>
              </a:lnSpc>
            </a:pPr>
            <a:r>
              <a:rPr lang="ja-JP" altLang="en-US" kern="0" dirty="0"/>
              <a:t>東京大学大学院 情報理工学系研究科 創造情報学専攻</a:t>
            </a:r>
            <a:endParaRPr lang="en-US" altLang="ja-JP" kern="0" dirty="0"/>
          </a:p>
          <a:p>
            <a:pPr>
              <a:lnSpc>
                <a:spcPct val="100000"/>
              </a:lnSpc>
            </a:pPr>
            <a:r>
              <a:rPr lang="ja-JP" altLang="en-US" kern="0" dirty="0"/>
              <a:t>塩谷 亮太 </a:t>
            </a:r>
            <a:endParaRPr lang="en-US" altLang="ja-JP" kern="0" dirty="0"/>
          </a:p>
          <a:p>
            <a:pPr>
              <a:lnSpc>
                <a:spcPct val="100000"/>
              </a:lnSpc>
            </a:pPr>
            <a:r>
              <a:rPr lang="en-US" altLang="ja-JP" kern="0" dirty="0"/>
              <a:t>shioya@ci.i.u-tokyo.ac.jp</a:t>
            </a:r>
            <a:endParaRPr lang="ja-JP" altLang="en-US" kern="0" dirty="0"/>
          </a:p>
        </p:txBody>
      </p:sp>
    </p:spTree>
    <p:extLst>
      <p:ext uri="{BB962C8B-B14F-4D97-AF65-F5344CB8AC3E}">
        <p14:creationId xmlns:p14="http://schemas.microsoft.com/office/powerpoint/2010/main" val="1017800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effectLst/>
        </p:spPr>
        <p:txBody>
          <a:bodyPr/>
          <a:lstStyle/>
          <a:p>
            <a:r>
              <a:rPr kumimoji="1" lang="en-US" altLang="ja-JP" dirty="0"/>
              <a:t>RISC-V </a:t>
            </a:r>
            <a:r>
              <a:rPr kumimoji="1" lang="ja-JP" altLang="en-US" dirty="0"/>
              <a:t>と </a:t>
            </a:r>
            <a:r>
              <a:rPr kumimoji="1" lang="en-US" altLang="ja-JP" dirty="0"/>
              <a:t>MIPS </a:t>
            </a:r>
            <a:r>
              <a:rPr kumimoji="1" lang="ja-JP" altLang="en-US" dirty="0"/>
              <a:t>のロード</a:t>
            </a:r>
            <a:r>
              <a:rPr kumimoji="1" lang="en-US" altLang="ja-JP" dirty="0"/>
              <a:t>/</a:t>
            </a:r>
            <a:r>
              <a:rPr kumimoji="1" lang="ja-JP" altLang="en-US" dirty="0"/>
              <a:t>ストア命令</a:t>
            </a:r>
          </a:p>
        </p:txBody>
      </p:sp>
      <p:sp>
        <p:nvSpPr>
          <p:cNvPr id="8" name="正方形/長方形 7"/>
          <p:cNvSpPr/>
          <p:nvPr/>
        </p:nvSpPr>
        <p:spPr bwMode="auto">
          <a:xfrm>
            <a:off x="701957" y="4599016"/>
            <a:ext cx="1440016" cy="360004"/>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t"/>
          <a:lstStyle/>
          <a:p>
            <a:r>
              <a:rPr lang="en-US" altLang="ja-JP" sz="1400" dirty="0">
                <a:solidFill>
                  <a:schemeClr val="tx1">
                    <a:lumMod val="85000"/>
                    <a:lumOff val="15000"/>
                  </a:schemeClr>
                </a:solidFill>
                <a:latin typeface="Consolas" panose="020B0609020204030204" pitchFamily="49" charset="0"/>
                <a:ea typeface="メイリオ" panose="020B0604030504040204" pitchFamily="50" charset="-128"/>
              </a:rPr>
              <a:t>SW : (x[</a:t>
            </a:r>
            <a:r>
              <a:rPr lang="en-US" altLang="ja-JP" sz="1400" dirty="0" err="1">
                <a:solidFill>
                  <a:schemeClr val="tx1">
                    <a:lumMod val="85000"/>
                    <a:lumOff val="15000"/>
                  </a:schemeClr>
                </a:solidFill>
                <a:latin typeface="Consolas" panose="020B0609020204030204" pitchFamily="49" charset="0"/>
                <a:ea typeface="メイリオ" panose="020B0604030504040204" pitchFamily="50" charset="-128"/>
              </a:rPr>
              <a:t>rs</a:t>
            </a:r>
            <a:r>
              <a:rPr lang="en-US" altLang="ja-JP" sz="1400" dirty="0">
                <a:solidFill>
                  <a:schemeClr val="tx1">
                    <a:lumMod val="85000"/>
                    <a:lumOff val="15000"/>
                  </a:schemeClr>
                </a:solidFill>
                <a:latin typeface="Consolas" panose="020B0609020204030204" pitchFamily="49" charset="0"/>
                <a:ea typeface="メイリオ" panose="020B0604030504040204" pitchFamily="50" charset="-128"/>
              </a:rPr>
              <a:t>] + immediate) </a:t>
            </a:r>
            <a:r>
              <a:rPr lang="ja-JP" altLang="en-US" sz="1400" dirty="0">
                <a:solidFill>
                  <a:schemeClr val="tx1">
                    <a:lumMod val="85000"/>
                    <a:lumOff val="15000"/>
                  </a:schemeClr>
                </a:solidFill>
                <a:latin typeface="Consolas" panose="020B0609020204030204" pitchFamily="49" charset="0"/>
                <a:ea typeface="メイリオ" panose="020B0604030504040204" pitchFamily="50" charset="-128"/>
              </a:rPr>
              <a:t>←</a:t>
            </a:r>
            <a:r>
              <a:rPr lang="en-US" altLang="ja-JP" sz="1400" dirty="0">
                <a:solidFill>
                  <a:schemeClr val="tx1">
                    <a:lumMod val="85000"/>
                    <a:lumOff val="15000"/>
                  </a:schemeClr>
                </a:solidFill>
                <a:latin typeface="Consolas" panose="020B0609020204030204" pitchFamily="49" charset="0"/>
                <a:ea typeface="メイリオ" panose="020B0604030504040204" pitchFamily="50" charset="-128"/>
              </a:rPr>
              <a:t> [</a:t>
            </a:r>
            <a:r>
              <a:rPr lang="en-US" altLang="ja-JP" sz="1400" dirty="0" err="1">
                <a:solidFill>
                  <a:schemeClr val="tx1">
                    <a:lumMod val="85000"/>
                    <a:lumOff val="15000"/>
                  </a:schemeClr>
                </a:solidFill>
                <a:latin typeface="Consolas" panose="020B0609020204030204" pitchFamily="49" charset="0"/>
                <a:ea typeface="メイリオ" panose="020B0604030504040204" pitchFamily="50" charset="-128"/>
              </a:rPr>
              <a:t>rt</a:t>
            </a:r>
            <a:r>
              <a:rPr lang="en-US" altLang="ja-JP" sz="1400" dirty="0">
                <a:solidFill>
                  <a:schemeClr val="tx1">
                    <a:lumMod val="85000"/>
                    <a:lumOff val="15000"/>
                  </a:schemeClr>
                </a:solidFill>
                <a:latin typeface="Consolas" panose="020B0609020204030204" pitchFamily="49" charset="0"/>
                <a:ea typeface="メイリオ" panose="020B0604030504040204" pitchFamily="50" charset="-128"/>
              </a:rPr>
              <a:t>]</a:t>
            </a:r>
            <a:endParaRPr kumimoji="1" lang="ja-JP" altLang="en-US" sz="1400" dirty="0">
              <a:solidFill>
                <a:schemeClr val="tx1">
                  <a:lumMod val="85000"/>
                  <a:lumOff val="15000"/>
                </a:schemeClr>
              </a:solidFill>
              <a:latin typeface="Consolas" panose="020B0609020204030204" pitchFamily="49" charset="0"/>
              <a:ea typeface="メイリオ" panose="020B0604030504040204" pitchFamily="50" charset="-128"/>
            </a:endParaRPr>
          </a:p>
        </p:txBody>
      </p:sp>
      <p:sp>
        <p:nvSpPr>
          <p:cNvPr id="11" name="Text Box 30"/>
          <p:cNvSpPr txBox="1">
            <a:spLocks noChangeArrowheads="1"/>
          </p:cNvSpPr>
          <p:nvPr/>
        </p:nvSpPr>
        <p:spPr bwMode="auto">
          <a:xfrm>
            <a:off x="3311986" y="4239012"/>
            <a:ext cx="1080116" cy="270000"/>
          </a:xfrm>
          <a:prstGeom prst="rect">
            <a:avLst/>
          </a:prstGeom>
          <a:ln>
            <a:headEnd/>
            <a:tailEnd/>
          </a:ln>
          <a:effectLst/>
        </p:spPr>
        <p:style>
          <a:lnRef idx="1">
            <a:schemeClr val="accent4"/>
          </a:lnRef>
          <a:fillRef idx="2">
            <a:schemeClr val="accent4"/>
          </a:fillRef>
          <a:effectRef idx="1">
            <a:schemeClr val="accent4"/>
          </a:effectRef>
          <a:fontRef idx="minor">
            <a:schemeClr val="dk1"/>
          </a:fontRef>
        </p:style>
        <p:txBody>
          <a:bodyPr wrap="none" anchor="ctr" anchorCtr="1"/>
          <a:lstStyle/>
          <a:p>
            <a:pPr eaLnBrk="1" hangingPunct="1"/>
            <a:r>
              <a:rPr lang="en-US" altLang="ja-JP" sz="1600" dirty="0" err="1">
                <a:latin typeface="+mn-lt"/>
              </a:rPr>
              <a:t>rt</a:t>
            </a:r>
            <a:endParaRPr lang="en-US" altLang="ja-JP" sz="1600" dirty="0">
              <a:latin typeface="+mn-lt"/>
            </a:endParaRPr>
          </a:p>
        </p:txBody>
      </p:sp>
      <p:sp>
        <p:nvSpPr>
          <p:cNvPr id="12" name="Text Box 31"/>
          <p:cNvSpPr txBox="1">
            <a:spLocks noChangeArrowheads="1"/>
          </p:cNvSpPr>
          <p:nvPr/>
        </p:nvSpPr>
        <p:spPr bwMode="auto">
          <a:xfrm>
            <a:off x="791958" y="4239012"/>
            <a:ext cx="1439606" cy="270000"/>
          </a:xfrm>
          <a:prstGeom prst="rect">
            <a:avLst/>
          </a:prstGeom>
          <a:ln>
            <a:headEnd/>
            <a:tailEnd/>
          </a:ln>
          <a:effectLst/>
        </p:spPr>
        <p:style>
          <a:lnRef idx="1">
            <a:schemeClr val="dk1"/>
          </a:lnRef>
          <a:fillRef idx="2">
            <a:schemeClr val="dk1"/>
          </a:fillRef>
          <a:effectRef idx="1">
            <a:schemeClr val="dk1"/>
          </a:effectRef>
          <a:fontRef idx="minor">
            <a:schemeClr val="dk1"/>
          </a:fontRef>
        </p:style>
        <p:txBody>
          <a:bodyPr wrap="none" anchor="ctr" anchorCtr="1"/>
          <a:lstStyle/>
          <a:p>
            <a:pPr eaLnBrk="1" hangingPunct="1"/>
            <a:r>
              <a:rPr lang="en-US" altLang="ja-JP" sz="1600" dirty="0">
                <a:latin typeface="+mn-lt"/>
              </a:rPr>
              <a:t>100011</a:t>
            </a:r>
          </a:p>
        </p:txBody>
      </p:sp>
      <p:sp>
        <p:nvSpPr>
          <p:cNvPr id="13" name="Text Box 28"/>
          <p:cNvSpPr txBox="1">
            <a:spLocks noChangeArrowheads="1"/>
          </p:cNvSpPr>
          <p:nvPr/>
        </p:nvSpPr>
        <p:spPr bwMode="auto">
          <a:xfrm>
            <a:off x="2231974" y="4239012"/>
            <a:ext cx="1080115" cy="270000"/>
          </a:xfrm>
          <a:prstGeom prst="rect">
            <a:avLst/>
          </a:prstGeom>
          <a:ln>
            <a:headEnd/>
            <a:tailEnd/>
          </a:ln>
          <a:effectLst/>
        </p:spPr>
        <p:style>
          <a:lnRef idx="1">
            <a:schemeClr val="accent1"/>
          </a:lnRef>
          <a:fillRef idx="2">
            <a:schemeClr val="accent1"/>
          </a:fillRef>
          <a:effectRef idx="1">
            <a:schemeClr val="accent1"/>
          </a:effectRef>
          <a:fontRef idx="minor">
            <a:schemeClr val="dk1"/>
          </a:fontRef>
        </p:style>
        <p:txBody>
          <a:bodyPr wrap="none" anchor="ctr" anchorCtr="1"/>
          <a:lstStyle/>
          <a:p>
            <a:pPr eaLnBrk="1" hangingPunct="1"/>
            <a:r>
              <a:rPr lang="en-US" altLang="ja-JP" sz="1600" dirty="0" err="1">
                <a:latin typeface="+mn-lt"/>
              </a:rPr>
              <a:t>rs</a:t>
            </a:r>
            <a:endParaRPr lang="en-US" altLang="ja-JP" sz="1600" dirty="0">
              <a:latin typeface="+mn-lt"/>
            </a:endParaRPr>
          </a:p>
        </p:txBody>
      </p:sp>
      <p:sp>
        <p:nvSpPr>
          <p:cNvPr id="15" name="正方形/長方形 14"/>
          <p:cNvSpPr/>
          <p:nvPr/>
        </p:nvSpPr>
        <p:spPr bwMode="auto">
          <a:xfrm>
            <a:off x="701957" y="3969009"/>
            <a:ext cx="1440016" cy="360004"/>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t"/>
          <a:lstStyle/>
          <a:p>
            <a:r>
              <a:rPr lang="en-US" altLang="ja-JP" sz="1400" dirty="0">
                <a:solidFill>
                  <a:schemeClr val="tx1">
                    <a:lumMod val="85000"/>
                    <a:lumOff val="15000"/>
                  </a:schemeClr>
                </a:solidFill>
                <a:latin typeface="Consolas" panose="020B0609020204030204" pitchFamily="49" charset="0"/>
                <a:ea typeface="メイリオ" panose="020B0604030504040204" pitchFamily="50" charset="-128"/>
              </a:rPr>
              <a:t>LW : x[</a:t>
            </a:r>
            <a:r>
              <a:rPr lang="en-US" altLang="ja-JP" sz="1400" dirty="0" err="1">
                <a:solidFill>
                  <a:schemeClr val="tx1">
                    <a:lumMod val="85000"/>
                    <a:lumOff val="15000"/>
                  </a:schemeClr>
                </a:solidFill>
                <a:latin typeface="Consolas" panose="020B0609020204030204" pitchFamily="49" charset="0"/>
                <a:ea typeface="メイリオ" panose="020B0604030504040204" pitchFamily="50" charset="-128"/>
              </a:rPr>
              <a:t>rt</a:t>
            </a:r>
            <a:r>
              <a:rPr lang="en-US" altLang="ja-JP" sz="1400" dirty="0">
                <a:solidFill>
                  <a:schemeClr val="tx1">
                    <a:lumMod val="85000"/>
                    <a:lumOff val="15000"/>
                  </a:schemeClr>
                </a:solidFill>
                <a:latin typeface="Consolas" panose="020B0609020204030204" pitchFamily="49" charset="0"/>
                <a:ea typeface="メイリオ" panose="020B0604030504040204" pitchFamily="50" charset="-128"/>
              </a:rPr>
              <a:t>] </a:t>
            </a:r>
            <a:r>
              <a:rPr lang="ja-JP" altLang="en-US" sz="1400" dirty="0">
                <a:solidFill>
                  <a:schemeClr val="tx1">
                    <a:lumMod val="85000"/>
                    <a:lumOff val="15000"/>
                  </a:schemeClr>
                </a:solidFill>
                <a:latin typeface="Consolas" panose="020B0609020204030204" pitchFamily="49" charset="0"/>
                <a:ea typeface="メイリオ" panose="020B0604030504040204" pitchFamily="50" charset="-128"/>
              </a:rPr>
              <a:t>←</a:t>
            </a:r>
            <a:r>
              <a:rPr lang="en-US" altLang="ja-JP" sz="1400" dirty="0">
                <a:solidFill>
                  <a:schemeClr val="tx1">
                    <a:lumMod val="85000"/>
                    <a:lumOff val="15000"/>
                  </a:schemeClr>
                </a:solidFill>
                <a:latin typeface="Consolas" panose="020B0609020204030204" pitchFamily="49" charset="0"/>
                <a:ea typeface="メイリオ" panose="020B0604030504040204" pitchFamily="50" charset="-128"/>
              </a:rPr>
              <a:t> (x[</a:t>
            </a:r>
            <a:r>
              <a:rPr lang="en-US" altLang="ja-JP" sz="1400" dirty="0" err="1">
                <a:solidFill>
                  <a:schemeClr val="tx1">
                    <a:lumMod val="85000"/>
                    <a:lumOff val="15000"/>
                  </a:schemeClr>
                </a:solidFill>
                <a:latin typeface="Consolas" panose="020B0609020204030204" pitchFamily="49" charset="0"/>
                <a:ea typeface="メイリオ" panose="020B0604030504040204" pitchFamily="50" charset="-128"/>
              </a:rPr>
              <a:t>rs</a:t>
            </a:r>
            <a:r>
              <a:rPr lang="en-US" altLang="ja-JP" sz="1400" dirty="0">
                <a:solidFill>
                  <a:schemeClr val="tx1">
                    <a:lumMod val="85000"/>
                    <a:lumOff val="15000"/>
                  </a:schemeClr>
                </a:solidFill>
                <a:latin typeface="Consolas" panose="020B0609020204030204" pitchFamily="49" charset="0"/>
                <a:ea typeface="メイリオ" panose="020B0604030504040204" pitchFamily="50" charset="-128"/>
              </a:rPr>
              <a:t>] + immediate)</a:t>
            </a:r>
            <a:endParaRPr kumimoji="1" lang="ja-JP" altLang="en-US" sz="1400" dirty="0">
              <a:solidFill>
                <a:schemeClr val="tx1">
                  <a:lumMod val="85000"/>
                  <a:lumOff val="15000"/>
                </a:schemeClr>
              </a:solidFill>
              <a:latin typeface="Consolas" panose="020B0609020204030204" pitchFamily="49" charset="0"/>
              <a:ea typeface="メイリオ" panose="020B0604030504040204" pitchFamily="50" charset="-128"/>
            </a:endParaRPr>
          </a:p>
        </p:txBody>
      </p:sp>
      <p:sp>
        <p:nvSpPr>
          <p:cNvPr id="16" name="Text Box 27"/>
          <p:cNvSpPr txBox="1">
            <a:spLocks noChangeArrowheads="1"/>
          </p:cNvSpPr>
          <p:nvPr/>
        </p:nvSpPr>
        <p:spPr bwMode="auto">
          <a:xfrm>
            <a:off x="4391998" y="4239012"/>
            <a:ext cx="3600040" cy="270000"/>
          </a:xfrm>
          <a:prstGeom prst="rect">
            <a:avLst/>
          </a:prstGeom>
          <a:ln>
            <a:headEnd/>
            <a:tailEnd/>
          </a:ln>
          <a:effectLst/>
        </p:spPr>
        <p:style>
          <a:lnRef idx="1">
            <a:schemeClr val="accent6"/>
          </a:lnRef>
          <a:fillRef idx="2">
            <a:schemeClr val="accent6"/>
          </a:fillRef>
          <a:effectRef idx="1">
            <a:schemeClr val="accent6"/>
          </a:effectRef>
          <a:fontRef idx="minor">
            <a:schemeClr val="dk1"/>
          </a:fontRef>
        </p:style>
        <p:txBody>
          <a:bodyPr wrap="none" anchor="ctr" anchorCtr="1"/>
          <a:lstStyle/>
          <a:p>
            <a:r>
              <a:rPr lang="en-US" altLang="ja-JP" sz="1600" dirty="0"/>
              <a:t>immediate[15:0]</a:t>
            </a:r>
            <a:endParaRPr lang="ja-JP" altLang="ja-JP" sz="1600" dirty="0"/>
          </a:p>
        </p:txBody>
      </p:sp>
      <p:sp>
        <p:nvSpPr>
          <p:cNvPr id="17" name="Text Box 30"/>
          <p:cNvSpPr txBox="1">
            <a:spLocks noChangeArrowheads="1"/>
          </p:cNvSpPr>
          <p:nvPr/>
        </p:nvSpPr>
        <p:spPr bwMode="auto">
          <a:xfrm>
            <a:off x="3311986" y="5499026"/>
            <a:ext cx="1080116" cy="270000"/>
          </a:xfrm>
          <a:prstGeom prst="rect">
            <a:avLst/>
          </a:prstGeom>
          <a:ln>
            <a:headEnd/>
            <a:tailEnd/>
          </a:ln>
          <a:effectLst/>
        </p:spPr>
        <p:style>
          <a:lnRef idx="1">
            <a:schemeClr val="accent4"/>
          </a:lnRef>
          <a:fillRef idx="2">
            <a:schemeClr val="accent4"/>
          </a:fillRef>
          <a:effectRef idx="1">
            <a:schemeClr val="accent4"/>
          </a:effectRef>
          <a:fontRef idx="minor">
            <a:schemeClr val="dk1"/>
          </a:fontRef>
        </p:style>
        <p:txBody>
          <a:bodyPr wrap="none" anchor="ctr" anchorCtr="1"/>
          <a:lstStyle/>
          <a:p>
            <a:pPr eaLnBrk="1" hangingPunct="1"/>
            <a:r>
              <a:rPr lang="en-US" altLang="ja-JP" sz="1600" dirty="0" err="1">
                <a:latin typeface="+mn-lt"/>
              </a:rPr>
              <a:t>rt</a:t>
            </a:r>
            <a:endParaRPr lang="en-US" altLang="ja-JP" sz="1600" dirty="0">
              <a:latin typeface="+mn-lt"/>
            </a:endParaRPr>
          </a:p>
        </p:txBody>
      </p:sp>
      <p:sp>
        <p:nvSpPr>
          <p:cNvPr id="18" name="Text Box 31"/>
          <p:cNvSpPr txBox="1">
            <a:spLocks noChangeArrowheads="1"/>
          </p:cNvSpPr>
          <p:nvPr/>
        </p:nvSpPr>
        <p:spPr bwMode="auto">
          <a:xfrm>
            <a:off x="791958" y="4869019"/>
            <a:ext cx="1439606" cy="270000"/>
          </a:xfrm>
          <a:prstGeom prst="rect">
            <a:avLst/>
          </a:prstGeom>
          <a:ln>
            <a:headEnd/>
            <a:tailEnd/>
          </a:ln>
          <a:effectLst/>
        </p:spPr>
        <p:style>
          <a:lnRef idx="1">
            <a:schemeClr val="dk1"/>
          </a:lnRef>
          <a:fillRef idx="2">
            <a:schemeClr val="dk1"/>
          </a:fillRef>
          <a:effectRef idx="1">
            <a:schemeClr val="dk1"/>
          </a:effectRef>
          <a:fontRef idx="minor">
            <a:schemeClr val="dk1"/>
          </a:fontRef>
        </p:style>
        <p:txBody>
          <a:bodyPr wrap="none" anchor="ctr" anchorCtr="1"/>
          <a:lstStyle/>
          <a:p>
            <a:pPr eaLnBrk="1" hangingPunct="1"/>
            <a:r>
              <a:rPr lang="en-US" altLang="ja-JP" sz="1600" dirty="0">
                <a:latin typeface="+mn-lt"/>
              </a:rPr>
              <a:t>101011</a:t>
            </a:r>
          </a:p>
        </p:txBody>
      </p:sp>
      <p:sp>
        <p:nvSpPr>
          <p:cNvPr id="19" name="Text Box 28"/>
          <p:cNvSpPr txBox="1">
            <a:spLocks noChangeArrowheads="1"/>
          </p:cNvSpPr>
          <p:nvPr/>
        </p:nvSpPr>
        <p:spPr bwMode="auto">
          <a:xfrm>
            <a:off x="2231974" y="5499026"/>
            <a:ext cx="1080115" cy="270000"/>
          </a:xfrm>
          <a:prstGeom prst="rect">
            <a:avLst/>
          </a:prstGeom>
          <a:ln>
            <a:headEnd/>
            <a:tailEnd/>
          </a:ln>
          <a:effectLst/>
        </p:spPr>
        <p:style>
          <a:lnRef idx="1">
            <a:schemeClr val="accent1"/>
          </a:lnRef>
          <a:fillRef idx="2">
            <a:schemeClr val="accent1"/>
          </a:fillRef>
          <a:effectRef idx="1">
            <a:schemeClr val="accent1"/>
          </a:effectRef>
          <a:fontRef idx="minor">
            <a:schemeClr val="dk1"/>
          </a:fontRef>
        </p:style>
        <p:txBody>
          <a:bodyPr wrap="none" anchor="ctr" anchorCtr="1"/>
          <a:lstStyle/>
          <a:p>
            <a:pPr eaLnBrk="1" hangingPunct="1"/>
            <a:r>
              <a:rPr lang="en-US" altLang="ja-JP" sz="1600" dirty="0" err="1">
                <a:latin typeface="+mn-lt"/>
              </a:rPr>
              <a:t>rs</a:t>
            </a:r>
            <a:endParaRPr lang="en-US" altLang="ja-JP" sz="1600" dirty="0">
              <a:latin typeface="+mn-lt"/>
            </a:endParaRPr>
          </a:p>
        </p:txBody>
      </p:sp>
      <p:sp>
        <p:nvSpPr>
          <p:cNvPr id="20" name="Text Box 27"/>
          <p:cNvSpPr txBox="1">
            <a:spLocks noChangeArrowheads="1"/>
          </p:cNvSpPr>
          <p:nvPr/>
        </p:nvSpPr>
        <p:spPr bwMode="auto">
          <a:xfrm>
            <a:off x="4391998" y="4869019"/>
            <a:ext cx="3600040" cy="270000"/>
          </a:xfrm>
          <a:prstGeom prst="rect">
            <a:avLst/>
          </a:prstGeom>
          <a:ln>
            <a:headEnd/>
            <a:tailEnd/>
          </a:ln>
          <a:effectLst/>
        </p:spPr>
        <p:style>
          <a:lnRef idx="1">
            <a:schemeClr val="accent6"/>
          </a:lnRef>
          <a:fillRef idx="2">
            <a:schemeClr val="accent6"/>
          </a:fillRef>
          <a:effectRef idx="1">
            <a:schemeClr val="accent6"/>
          </a:effectRef>
          <a:fontRef idx="minor">
            <a:schemeClr val="dk1"/>
          </a:fontRef>
        </p:style>
        <p:txBody>
          <a:bodyPr wrap="none" anchor="ctr" anchorCtr="1"/>
          <a:lstStyle/>
          <a:p>
            <a:r>
              <a:rPr lang="en-US" altLang="ja-JP" sz="1600" dirty="0"/>
              <a:t>immediate[15:0]</a:t>
            </a:r>
            <a:endParaRPr lang="ja-JP" altLang="ja-JP" sz="1600" dirty="0"/>
          </a:p>
        </p:txBody>
      </p:sp>
      <p:sp>
        <p:nvSpPr>
          <p:cNvPr id="21" name="テキスト プレースホルダー 20"/>
          <p:cNvSpPr>
            <a:spLocks noGrp="1"/>
          </p:cNvSpPr>
          <p:nvPr>
            <p:ph type="body" sz="quarter" idx="10"/>
          </p:nvPr>
        </p:nvSpPr>
        <p:spPr>
          <a:xfrm>
            <a:off x="431954" y="908972"/>
            <a:ext cx="8280092" cy="360004"/>
          </a:xfrm>
          <a:effectLst/>
        </p:spPr>
        <p:txBody>
          <a:bodyPr/>
          <a:lstStyle/>
          <a:p>
            <a:r>
              <a:rPr kumimoji="1" lang="en-US" altLang="ja-JP" dirty="0"/>
              <a:t>RISC-V</a:t>
            </a:r>
            <a:endParaRPr kumimoji="1" lang="ja-JP" altLang="en-US" dirty="0"/>
          </a:p>
        </p:txBody>
      </p:sp>
      <p:sp>
        <p:nvSpPr>
          <p:cNvPr id="22" name="Text Box 30"/>
          <p:cNvSpPr txBox="1">
            <a:spLocks noChangeArrowheads="1"/>
          </p:cNvSpPr>
          <p:nvPr/>
        </p:nvSpPr>
        <p:spPr bwMode="auto">
          <a:xfrm>
            <a:off x="5472010" y="2258987"/>
            <a:ext cx="1080116" cy="270000"/>
          </a:xfrm>
          <a:prstGeom prst="rect">
            <a:avLst/>
          </a:prstGeom>
          <a:ln>
            <a:headEnd/>
            <a:tailEnd/>
          </a:ln>
          <a:effectLst/>
        </p:spPr>
        <p:style>
          <a:lnRef idx="1">
            <a:schemeClr val="accent6"/>
          </a:lnRef>
          <a:fillRef idx="2">
            <a:schemeClr val="accent6"/>
          </a:fillRef>
          <a:effectRef idx="1">
            <a:schemeClr val="accent6"/>
          </a:effectRef>
          <a:fontRef idx="minor">
            <a:schemeClr val="dk1"/>
          </a:fontRef>
        </p:style>
        <p:txBody>
          <a:bodyPr wrap="none" anchor="ctr" anchorCtr="1"/>
          <a:lstStyle/>
          <a:p>
            <a:r>
              <a:rPr lang="en-US" altLang="ja-JP" sz="1600" dirty="0" err="1"/>
              <a:t>imm</a:t>
            </a:r>
            <a:r>
              <a:rPr lang="en-US" altLang="ja-JP" sz="1600" dirty="0"/>
              <a:t>[4:0]</a:t>
            </a:r>
          </a:p>
        </p:txBody>
      </p:sp>
      <p:sp>
        <p:nvSpPr>
          <p:cNvPr id="23" name="Text Box 31"/>
          <p:cNvSpPr txBox="1">
            <a:spLocks noChangeArrowheads="1"/>
          </p:cNvSpPr>
          <p:nvPr/>
        </p:nvSpPr>
        <p:spPr bwMode="auto">
          <a:xfrm>
            <a:off x="6552022" y="2258987"/>
            <a:ext cx="1439606" cy="270000"/>
          </a:xfrm>
          <a:prstGeom prst="rect">
            <a:avLst/>
          </a:prstGeom>
          <a:ln>
            <a:headEnd/>
            <a:tailEnd/>
          </a:ln>
          <a:effectLst/>
        </p:spPr>
        <p:style>
          <a:lnRef idx="1">
            <a:schemeClr val="dk1"/>
          </a:lnRef>
          <a:fillRef idx="2">
            <a:schemeClr val="dk1"/>
          </a:fillRef>
          <a:effectRef idx="1">
            <a:schemeClr val="dk1"/>
          </a:effectRef>
          <a:fontRef idx="minor">
            <a:schemeClr val="dk1"/>
          </a:fontRef>
        </p:style>
        <p:txBody>
          <a:bodyPr wrap="none" anchor="ctr" anchorCtr="1"/>
          <a:lstStyle/>
          <a:p>
            <a:pPr eaLnBrk="1" hangingPunct="1"/>
            <a:r>
              <a:rPr lang="en-US" altLang="ja-JP" sz="1600" dirty="0">
                <a:latin typeface="+mn-lt"/>
              </a:rPr>
              <a:t>0100011</a:t>
            </a:r>
          </a:p>
        </p:txBody>
      </p:sp>
      <p:sp>
        <p:nvSpPr>
          <p:cNvPr id="24" name="Text Box 28"/>
          <p:cNvSpPr txBox="1">
            <a:spLocks noChangeArrowheads="1"/>
          </p:cNvSpPr>
          <p:nvPr/>
        </p:nvSpPr>
        <p:spPr bwMode="auto">
          <a:xfrm>
            <a:off x="3581989" y="2258987"/>
            <a:ext cx="1080115" cy="270000"/>
          </a:xfrm>
          <a:prstGeom prst="rect">
            <a:avLst/>
          </a:prstGeom>
          <a:ln>
            <a:headEnd/>
            <a:tailEnd/>
          </a:ln>
          <a:effectLst/>
        </p:spPr>
        <p:style>
          <a:lnRef idx="1">
            <a:schemeClr val="accent4"/>
          </a:lnRef>
          <a:fillRef idx="2">
            <a:schemeClr val="accent4"/>
          </a:fillRef>
          <a:effectRef idx="1">
            <a:schemeClr val="accent4"/>
          </a:effectRef>
          <a:fontRef idx="minor">
            <a:schemeClr val="dk1"/>
          </a:fontRef>
        </p:style>
        <p:txBody>
          <a:bodyPr wrap="none" anchor="ctr" anchorCtr="1"/>
          <a:lstStyle/>
          <a:p>
            <a:pPr eaLnBrk="1" hangingPunct="1"/>
            <a:r>
              <a:rPr lang="en-US" altLang="ja-JP" sz="1600" dirty="0">
                <a:latin typeface="+mn-lt"/>
              </a:rPr>
              <a:t>rs1</a:t>
            </a:r>
          </a:p>
        </p:txBody>
      </p:sp>
      <p:sp>
        <p:nvSpPr>
          <p:cNvPr id="25" name="Text Box 29"/>
          <p:cNvSpPr txBox="1">
            <a:spLocks noChangeArrowheads="1"/>
          </p:cNvSpPr>
          <p:nvPr/>
        </p:nvSpPr>
        <p:spPr bwMode="auto">
          <a:xfrm>
            <a:off x="4662000" y="2258987"/>
            <a:ext cx="810111" cy="270000"/>
          </a:xfrm>
          <a:prstGeom prst="rect">
            <a:avLst/>
          </a:prstGeom>
          <a:ln>
            <a:headEnd/>
            <a:tailEnd/>
          </a:ln>
          <a:effectLst/>
        </p:spPr>
        <p:style>
          <a:lnRef idx="1">
            <a:schemeClr val="dk1"/>
          </a:lnRef>
          <a:fillRef idx="2">
            <a:schemeClr val="dk1"/>
          </a:fillRef>
          <a:effectRef idx="1">
            <a:schemeClr val="dk1"/>
          </a:effectRef>
          <a:fontRef idx="minor">
            <a:schemeClr val="dk1"/>
          </a:fontRef>
        </p:style>
        <p:txBody>
          <a:bodyPr wrap="none" anchor="ctr" anchorCtr="1"/>
          <a:lstStyle/>
          <a:p>
            <a:pPr eaLnBrk="1" hangingPunct="1"/>
            <a:r>
              <a:rPr lang="en-US" altLang="ja-JP" sz="1600" dirty="0">
                <a:latin typeface="+mn-lt"/>
              </a:rPr>
              <a:t>010</a:t>
            </a:r>
          </a:p>
        </p:txBody>
      </p:sp>
      <p:sp>
        <p:nvSpPr>
          <p:cNvPr id="26" name="正方形/長方形 25"/>
          <p:cNvSpPr/>
          <p:nvPr/>
        </p:nvSpPr>
        <p:spPr bwMode="auto">
          <a:xfrm>
            <a:off x="701957" y="1988984"/>
            <a:ext cx="1440016" cy="360004"/>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t"/>
          <a:lstStyle/>
          <a:p>
            <a:r>
              <a:rPr lang="en-US" altLang="ja-JP" sz="1400" dirty="0">
                <a:solidFill>
                  <a:schemeClr val="tx1">
                    <a:lumMod val="85000"/>
                    <a:lumOff val="15000"/>
                  </a:schemeClr>
                </a:solidFill>
                <a:latin typeface="Consolas" panose="020B0609020204030204" pitchFamily="49" charset="0"/>
                <a:ea typeface="メイリオ" panose="020B0604030504040204" pitchFamily="50" charset="-128"/>
              </a:rPr>
              <a:t>SW : (x[rs1] + immediate) </a:t>
            </a:r>
            <a:r>
              <a:rPr lang="ja-JP" altLang="en-US" sz="1400" dirty="0">
                <a:solidFill>
                  <a:schemeClr val="tx1">
                    <a:lumMod val="85000"/>
                    <a:lumOff val="15000"/>
                  </a:schemeClr>
                </a:solidFill>
                <a:latin typeface="Consolas" panose="020B0609020204030204" pitchFamily="49" charset="0"/>
                <a:ea typeface="メイリオ" panose="020B0604030504040204" pitchFamily="50" charset="-128"/>
              </a:rPr>
              <a:t>←</a:t>
            </a:r>
            <a:r>
              <a:rPr lang="en-US" altLang="ja-JP" sz="1400" dirty="0">
                <a:solidFill>
                  <a:schemeClr val="tx1">
                    <a:lumMod val="85000"/>
                    <a:lumOff val="15000"/>
                  </a:schemeClr>
                </a:solidFill>
                <a:latin typeface="Consolas" panose="020B0609020204030204" pitchFamily="49" charset="0"/>
                <a:ea typeface="メイリオ" panose="020B0604030504040204" pitchFamily="50" charset="-128"/>
              </a:rPr>
              <a:t> [rs2]</a:t>
            </a:r>
            <a:endParaRPr kumimoji="1" lang="ja-JP" altLang="en-US" sz="1400" dirty="0">
              <a:solidFill>
                <a:schemeClr val="tx1">
                  <a:lumMod val="85000"/>
                  <a:lumOff val="15000"/>
                </a:schemeClr>
              </a:solidFill>
              <a:latin typeface="Consolas" panose="020B0609020204030204" pitchFamily="49" charset="0"/>
              <a:ea typeface="メイリオ" panose="020B0604030504040204" pitchFamily="50" charset="-128"/>
            </a:endParaRPr>
          </a:p>
        </p:txBody>
      </p:sp>
      <p:sp>
        <p:nvSpPr>
          <p:cNvPr id="27" name="Text Box 27"/>
          <p:cNvSpPr txBox="1">
            <a:spLocks noChangeArrowheads="1"/>
          </p:cNvSpPr>
          <p:nvPr/>
        </p:nvSpPr>
        <p:spPr bwMode="auto">
          <a:xfrm>
            <a:off x="791958" y="2258987"/>
            <a:ext cx="1710019" cy="270000"/>
          </a:xfrm>
          <a:prstGeom prst="rect">
            <a:avLst/>
          </a:prstGeom>
          <a:ln>
            <a:headEnd/>
            <a:tailEnd/>
          </a:ln>
          <a:effectLst/>
        </p:spPr>
        <p:style>
          <a:lnRef idx="1">
            <a:schemeClr val="accent6"/>
          </a:lnRef>
          <a:fillRef idx="2">
            <a:schemeClr val="accent6"/>
          </a:fillRef>
          <a:effectRef idx="1">
            <a:schemeClr val="accent6"/>
          </a:effectRef>
          <a:fontRef idx="minor">
            <a:schemeClr val="dk1"/>
          </a:fontRef>
        </p:style>
        <p:txBody>
          <a:bodyPr wrap="none" anchor="ctr" anchorCtr="1"/>
          <a:lstStyle/>
          <a:p>
            <a:pPr eaLnBrk="1" hangingPunct="1"/>
            <a:r>
              <a:rPr lang="en-US" altLang="ja-JP" sz="1600" dirty="0"/>
              <a:t>immediate[11:5]</a:t>
            </a:r>
            <a:endParaRPr lang="ja-JP" altLang="ja-JP" sz="1600" dirty="0"/>
          </a:p>
        </p:txBody>
      </p:sp>
      <p:sp>
        <p:nvSpPr>
          <p:cNvPr id="28" name="Text Box 27"/>
          <p:cNvSpPr txBox="1">
            <a:spLocks noChangeArrowheads="1"/>
          </p:cNvSpPr>
          <p:nvPr/>
        </p:nvSpPr>
        <p:spPr bwMode="auto">
          <a:xfrm>
            <a:off x="2501977" y="2258987"/>
            <a:ext cx="1079500" cy="270000"/>
          </a:xfrm>
          <a:prstGeom prst="rect">
            <a:avLst/>
          </a:prstGeom>
          <a:ln>
            <a:headEnd/>
            <a:tailEnd/>
          </a:ln>
          <a:effectLst/>
        </p:spPr>
        <p:style>
          <a:lnRef idx="1">
            <a:schemeClr val="accent1"/>
          </a:lnRef>
          <a:fillRef idx="2">
            <a:schemeClr val="accent1"/>
          </a:fillRef>
          <a:effectRef idx="1">
            <a:schemeClr val="accent1"/>
          </a:effectRef>
          <a:fontRef idx="minor">
            <a:schemeClr val="dk1"/>
          </a:fontRef>
        </p:style>
        <p:txBody>
          <a:bodyPr wrap="none" anchor="ctr" anchorCtr="1"/>
          <a:lstStyle/>
          <a:p>
            <a:pPr eaLnBrk="1" hangingPunct="1"/>
            <a:r>
              <a:rPr lang="en-US" altLang="ja-JP" sz="1600" dirty="0"/>
              <a:t>rs2</a:t>
            </a:r>
            <a:endParaRPr lang="ja-JP" altLang="ja-JP" sz="1600" dirty="0"/>
          </a:p>
        </p:txBody>
      </p:sp>
      <p:sp>
        <p:nvSpPr>
          <p:cNvPr id="29" name="Text Box 30"/>
          <p:cNvSpPr txBox="1">
            <a:spLocks noChangeArrowheads="1"/>
          </p:cNvSpPr>
          <p:nvPr/>
        </p:nvSpPr>
        <p:spPr bwMode="auto">
          <a:xfrm>
            <a:off x="5472010" y="1538979"/>
            <a:ext cx="1080116" cy="270000"/>
          </a:xfrm>
          <a:prstGeom prst="rect">
            <a:avLst/>
          </a:prstGeom>
          <a:ln>
            <a:headEnd/>
            <a:tailEnd/>
          </a:ln>
          <a:effectLst/>
        </p:spPr>
        <p:style>
          <a:lnRef idx="1">
            <a:schemeClr val="accent5"/>
          </a:lnRef>
          <a:fillRef idx="2">
            <a:schemeClr val="accent5"/>
          </a:fillRef>
          <a:effectRef idx="1">
            <a:schemeClr val="accent5"/>
          </a:effectRef>
          <a:fontRef idx="minor">
            <a:schemeClr val="dk1"/>
          </a:fontRef>
        </p:style>
        <p:txBody>
          <a:bodyPr wrap="none" anchor="ctr" anchorCtr="1"/>
          <a:lstStyle/>
          <a:p>
            <a:pPr eaLnBrk="1" hangingPunct="1"/>
            <a:r>
              <a:rPr lang="en-US" altLang="ja-JP" sz="1600" dirty="0" err="1">
                <a:latin typeface="+mn-lt"/>
              </a:rPr>
              <a:t>rd</a:t>
            </a:r>
            <a:endParaRPr lang="en-US" altLang="ja-JP" sz="1600" dirty="0">
              <a:latin typeface="+mn-lt"/>
            </a:endParaRPr>
          </a:p>
        </p:txBody>
      </p:sp>
      <p:sp>
        <p:nvSpPr>
          <p:cNvPr id="30" name="Text Box 31"/>
          <p:cNvSpPr txBox="1">
            <a:spLocks noChangeArrowheads="1"/>
          </p:cNvSpPr>
          <p:nvPr/>
        </p:nvSpPr>
        <p:spPr bwMode="auto">
          <a:xfrm>
            <a:off x="6552022" y="1538979"/>
            <a:ext cx="1439606" cy="270000"/>
          </a:xfrm>
          <a:prstGeom prst="rect">
            <a:avLst/>
          </a:prstGeom>
          <a:ln>
            <a:headEnd/>
            <a:tailEnd/>
          </a:ln>
          <a:effectLst/>
        </p:spPr>
        <p:style>
          <a:lnRef idx="1">
            <a:schemeClr val="dk1"/>
          </a:lnRef>
          <a:fillRef idx="2">
            <a:schemeClr val="dk1"/>
          </a:fillRef>
          <a:effectRef idx="1">
            <a:schemeClr val="dk1"/>
          </a:effectRef>
          <a:fontRef idx="minor">
            <a:schemeClr val="dk1"/>
          </a:fontRef>
        </p:style>
        <p:txBody>
          <a:bodyPr wrap="none" anchor="ctr" anchorCtr="1"/>
          <a:lstStyle/>
          <a:p>
            <a:pPr eaLnBrk="1" hangingPunct="1"/>
            <a:r>
              <a:rPr lang="en-US" altLang="ja-JP" sz="1600" dirty="0">
                <a:latin typeface="+mn-lt"/>
              </a:rPr>
              <a:t>0000011</a:t>
            </a:r>
          </a:p>
        </p:txBody>
      </p:sp>
      <p:sp>
        <p:nvSpPr>
          <p:cNvPr id="31" name="Text Box 28"/>
          <p:cNvSpPr txBox="1">
            <a:spLocks noChangeArrowheads="1"/>
          </p:cNvSpPr>
          <p:nvPr/>
        </p:nvSpPr>
        <p:spPr bwMode="auto">
          <a:xfrm>
            <a:off x="3581989" y="1538979"/>
            <a:ext cx="1080115" cy="270000"/>
          </a:xfrm>
          <a:prstGeom prst="rect">
            <a:avLst/>
          </a:prstGeom>
          <a:ln>
            <a:headEnd/>
            <a:tailEnd/>
          </a:ln>
          <a:effectLst/>
        </p:spPr>
        <p:style>
          <a:lnRef idx="1">
            <a:schemeClr val="accent4"/>
          </a:lnRef>
          <a:fillRef idx="2">
            <a:schemeClr val="accent4"/>
          </a:fillRef>
          <a:effectRef idx="1">
            <a:schemeClr val="accent4"/>
          </a:effectRef>
          <a:fontRef idx="minor">
            <a:schemeClr val="dk1"/>
          </a:fontRef>
        </p:style>
        <p:txBody>
          <a:bodyPr wrap="none" anchor="ctr" anchorCtr="1"/>
          <a:lstStyle/>
          <a:p>
            <a:pPr eaLnBrk="1" hangingPunct="1"/>
            <a:r>
              <a:rPr lang="en-US" altLang="ja-JP" sz="1600" dirty="0">
                <a:latin typeface="+mn-lt"/>
              </a:rPr>
              <a:t>rs1</a:t>
            </a:r>
          </a:p>
        </p:txBody>
      </p:sp>
      <p:sp>
        <p:nvSpPr>
          <p:cNvPr id="32" name="Text Box 29"/>
          <p:cNvSpPr txBox="1">
            <a:spLocks noChangeArrowheads="1"/>
          </p:cNvSpPr>
          <p:nvPr/>
        </p:nvSpPr>
        <p:spPr bwMode="auto">
          <a:xfrm>
            <a:off x="4662000" y="1538979"/>
            <a:ext cx="810111" cy="270000"/>
          </a:xfrm>
          <a:prstGeom prst="rect">
            <a:avLst/>
          </a:prstGeom>
          <a:ln>
            <a:headEnd/>
            <a:tailEnd/>
          </a:ln>
          <a:effectLst/>
        </p:spPr>
        <p:style>
          <a:lnRef idx="1">
            <a:schemeClr val="dk1"/>
          </a:lnRef>
          <a:fillRef idx="2">
            <a:schemeClr val="dk1"/>
          </a:fillRef>
          <a:effectRef idx="1">
            <a:schemeClr val="dk1"/>
          </a:effectRef>
          <a:fontRef idx="minor">
            <a:schemeClr val="dk1"/>
          </a:fontRef>
        </p:style>
        <p:txBody>
          <a:bodyPr wrap="none" anchor="ctr" anchorCtr="1"/>
          <a:lstStyle/>
          <a:p>
            <a:pPr eaLnBrk="1" hangingPunct="1"/>
            <a:r>
              <a:rPr lang="en-US" altLang="ja-JP" sz="1600" dirty="0">
                <a:latin typeface="+mn-lt"/>
              </a:rPr>
              <a:t>010</a:t>
            </a:r>
          </a:p>
        </p:txBody>
      </p:sp>
      <p:sp>
        <p:nvSpPr>
          <p:cNvPr id="33" name="正方形/長方形 32"/>
          <p:cNvSpPr/>
          <p:nvPr/>
        </p:nvSpPr>
        <p:spPr bwMode="auto">
          <a:xfrm>
            <a:off x="701957" y="1268976"/>
            <a:ext cx="1440016" cy="360004"/>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t"/>
          <a:lstStyle/>
          <a:p>
            <a:r>
              <a:rPr lang="en-US" altLang="ja-JP" sz="1400" dirty="0">
                <a:solidFill>
                  <a:schemeClr val="tx1">
                    <a:lumMod val="85000"/>
                    <a:lumOff val="15000"/>
                  </a:schemeClr>
                </a:solidFill>
                <a:latin typeface="Consolas" panose="020B0609020204030204" pitchFamily="49" charset="0"/>
                <a:ea typeface="メイリオ" panose="020B0604030504040204" pitchFamily="50" charset="-128"/>
              </a:rPr>
              <a:t>LW : x[</a:t>
            </a:r>
            <a:r>
              <a:rPr lang="en-US" altLang="ja-JP" sz="1400" dirty="0" err="1">
                <a:solidFill>
                  <a:schemeClr val="tx1">
                    <a:lumMod val="85000"/>
                    <a:lumOff val="15000"/>
                  </a:schemeClr>
                </a:solidFill>
                <a:latin typeface="Consolas" panose="020B0609020204030204" pitchFamily="49" charset="0"/>
                <a:ea typeface="メイリオ" panose="020B0604030504040204" pitchFamily="50" charset="-128"/>
              </a:rPr>
              <a:t>rd</a:t>
            </a:r>
            <a:r>
              <a:rPr lang="en-US" altLang="ja-JP" sz="1400" dirty="0">
                <a:solidFill>
                  <a:schemeClr val="tx1">
                    <a:lumMod val="85000"/>
                    <a:lumOff val="15000"/>
                  </a:schemeClr>
                </a:solidFill>
                <a:latin typeface="Consolas" panose="020B0609020204030204" pitchFamily="49" charset="0"/>
                <a:ea typeface="メイリオ" panose="020B0604030504040204" pitchFamily="50" charset="-128"/>
              </a:rPr>
              <a:t>] </a:t>
            </a:r>
            <a:r>
              <a:rPr lang="ja-JP" altLang="en-US" sz="1400" dirty="0">
                <a:solidFill>
                  <a:schemeClr val="tx1">
                    <a:lumMod val="85000"/>
                    <a:lumOff val="15000"/>
                  </a:schemeClr>
                </a:solidFill>
                <a:latin typeface="Consolas" panose="020B0609020204030204" pitchFamily="49" charset="0"/>
                <a:ea typeface="メイリオ" panose="020B0604030504040204" pitchFamily="50" charset="-128"/>
              </a:rPr>
              <a:t>←</a:t>
            </a:r>
            <a:r>
              <a:rPr lang="en-US" altLang="ja-JP" sz="1400" dirty="0">
                <a:solidFill>
                  <a:schemeClr val="tx1">
                    <a:lumMod val="85000"/>
                    <a:lumOff val="15000"/>
                  </a:schemeClr>
                </a:solidFill>
                <a:latin typeface="Consolas" panose="020B0609020204030204" pitchFamily="49" charset="0"/>
                <a:ea typeface="メイリオ" panose="020B0604030504040204" pitchFamily="50" charset="-128"/>
              </a:rPr>
              <a:t> (x[rs1] + immediate)</a:t>
            </a:r>
            <a:endParaRPr kumimoji="1" lang="ja-JP" altLang="en-US" sz="1400" dirty="0">
              <a:solidFill>
                <a:schemeClr val="tx1">
                  <a:lumMod val="85000"/>
                  <a:lumOff val="15000"/>
                </a:schemeClr>
              </a:solidFill>
              <a:latin typeface="Consolas" panose="020B0609020204030204" pitchFamily="49" charset="0"/>
              <a:ea typeface="メイリオ" panose="020B0604030504040204" pitchFamily="50" charset="-128"/>
            </a:endParaRPr>
          </a:p>
        </p:txBody>
      </p:sp>
      <p:sp>
        <p:nvSpPr>
          <p:cNvPr id="34" name="Text Box 27"/>
          <p:cNvSpPr txBox="1">
            <a:spLocks noChangeArrowheads="1"/>
          </p:cNvSpPr>
          <p:nvPr/>
        </p:nvSpPr>
        <p:spPr bwMode="auto">
          <a:xfrm>
            <a:off x="791958" y="1538979"/>
            <a:ext cx="2790031" cy="270000"/>
          </a:xfrm>
          <a:prstGeom prst="rect">
            <a:avLst/>
          </a:prstGeom>
          <a:ln>
            <a:headEnd/>
            <a:tailEnd/>
          </a:ln>
          <a:effectLst/>
        </p:spPr>
        <p:style>
          <a:lnRef idx="1">
            <a:schemeClr val="accent6"/>
          </a:lnRef>
          <a:fillRef idx="2">
            <a:schemeClr val="accent6"/>
          </a:fillRef>
          <a:effectRef idx="1">
            <a:schemeClr val="accent6"/>
          </a:effectRef>
          <a:fontRef idx="minor">
            <a:schemeClr val="dk1"/>
          </a:fontRef>
        </p:style>
        <p:txBody>
          <a:bodyPr wrap="none" anchor="ctr" anchorCtr="1"/>
          <a:lstStyle/>
          <a:p>
            <a:r>
              <a:rPr lang="en-US" altLang="ja-JP" sz="1600" dirty="0"/>
              <a:t>immediate[11:0]</a:t>
            </a:r>
            <a:endParaRPr lang="ja-JP" altLang="ja-JP" sz="1600" dirty="0"/>
          </a:p>
        </p:txBody>
      </p:sp>
      <p:sp>
        <p:nvSpPr>
          <p:cNvPr id="35" name="テキスト プレースホルダー 20"/>
          <p:cNvSpPr txBox="1">
            <a:spLocks/>
          </p:cNvSpPr>
          <p:nvPr/>
        </p:nvSpPr>
        <p:spPr bwMode="auto">
          <a:xfrm>
            <a:off x="431954" y="3609002"/>
            <a:ext cx="8280092" cy="360004"/>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marL="360000" indent="-360000" algn="l" rtl="0" eaLnBrk="1" fontAlgn="base" hangingPunct="1">
              <a:lnSpc>
                <a:spcPct val="110000"/>
              </a:lnSpc>
              <a:spcBef>
                <a:spcPts val="2400"/>
              </a:spcBef>
              <a:spcAft>
                <a:spcPts val="600"/>
              </a:spcAft>
              <a:buClr>
                <a:schemeClr val="accent5"/>
              </a:buClr>
              <a:buFont typeface="Wingdings" panose="05000000000000000000" pitchFamily="2" charset="2"/>
              <a:buChar char="n"/>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1pPr>
            <a:lvl2pPr marL="720000" indent="-360000" algn="l" rtl="0" eaLnBrk="1" fontAlgn="base" hangingPunct="1">
              <a:lnSpc>
                <a:spcPct val="110000"/>
              </a:lnSpc>
              <a:spcBef>
                <a:spcPts val="300"/>
              </a:spcBef>
              <a:spcAft>
                <a:spcPts val="300"/>
              </a:spcAft>
              <a:buClr>
                <a:schemeClr val="accent4"/>
              </a:buClr>
              <a:buSzPct val="90000"/>
              <a:buFont typeface="メイリオ"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2pPr>
            <a:lvl3pPr marL="1080000" indent="-360000" algn="l" rtl="0" eaLnBrk="1" fontAlgn="base" hangingPunct="1">
              <a:lnSpc>
                <a:spcPct val="110000"/>
              </a:lnSpc>
              <a:spcBef>
                <a:spcPts val="300"/>
              </a:spcBef>
              <a:spcAft>
                <a:spcPts val="100"/>
              </a:spcAft>
              <a:buClr>
                <a:schemeClr val="accent3"/>
              </a:buClr>
              <a:buSzPct val="90000"/>
              <a:buFont typeface="メイリオ"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3pPr>
            <a:lvl4pPr marL="1440000" indent="-360000" algn="l" rtl="0" eaLnBrk="1" fontAlgn="base" hangingPunct="1">
              <a:lnSpc>
                <a:spcPct val="100000"/>
              </a:lnSpc>
              <a:spcBef>
                <a:spcPts val="100"/>
              </a:spcBef>
              <a:spcAft>
                <a:spcPts val="100"/>
              </a:spcAft>
              <a:buClr>
                <a:schemeClr val="accent5"/>
              </a:buClr>
              <a:buSzPct val="80000"/>
              <a:buFont typeface="MeiryoKe_PGothic"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4pPr>
            <a:lvl5pPr marL="1800000" indent="-360000" algn="l" rtl="0" eaLnBrk="1" fontAlgn="base" hangingPunct="1">
              <a:lnSpc>
                <a:spcPct val="100000"/>
              </a:lnSpc>
              <a:spcBef>
                <a:spcPts val="100"/>
              </a:spcBef>
              <a:spcAft>
                <a:spcPts val="100"/>
              </a:spcAft>
              <a:buClr>
                <a:srgbClr val="6666FF"/>
              </a:buClr>
              <a:buSzPct val="80000"/>
              <a:buFont typeface="MeiryoKe_PGothic"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5pPr>
            <a:lvl6pPr marL="25146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6pPr>
            <a:lvl7pPr marL="29718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7pPr>
            <a:lvl8pPr marL="34290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8pPr>
            <a:lvl9pPr marL="38862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9pPr>
          </a:lstStyle>
          <a:p>
            <a:r>
              <a:rPr lang="en-US" altLang="ja-JP" kern="0" dirty="0"/>
              <a:t>MIPS</a:t>
            </a:r>
            <a:endParaRPr lang="ja-JP" altLang="en-US" kern="0" dirty="0"/>
          </a:p>
        </p:txBody>
      </p:sp>
      <p:sp>
        <p:nvSpPr>
          <p:cNvPr id="36" name="テキスト プレースホルダー 20"/>
          <p:cNvSpPr txBox="1">
            <a:spLocks/>
          </p:cNvSpPr>
          <p:nvPr/>
        </p:nvSpPr>
        <p:spPr bwMode="auto">
          <a:xfrm>
            <a:off x="431954" y="6129030"/>
            <a:ext cx="8280092" cy="360004"/>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marL="360000" indent="-360000" algn="l" rtl="0" eaLnBrk="1" fontAlgn="base" hangingPunct="1">
              <a:lnSpc>
                <a:spcPct val="110000"/>
              </a:lnSpc>
              <a:spcBef>
                <a:spcPts val="2400"/>
              </a:spcBef>
              <a:spcAft>
                <a:spcPts val="600"/>
              </a:spcAft>
              <a:buClr>
                <a:schemeClr val="accent5"/>
              </a:buClr>
              <a:buFont typeface="Wingdings" panose="05000000000000000000" pitchFamily="2" charset="2"/>
              <a:buChar char="n"/>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1pPr>
            <a:lvl2pPr marL="720000" indent="-360000" algn="l" rtl="0" eaLnBrk="1" fontAlgn="base" hangingPunct="1">
              <a:lnSpc>
                <a:spcPct val="110000"/>
              </a:lnSpc>
              <a:spcBef>
                <a:spcPts val="300"/>
              </a:spcBef>
              <a:spcAft>
                <a:spcPts val="300"/>
              </a:spcAft>
              <a:buClr>
                <a:schemeClr val="accent4"/>
              </a:buClr>
              <a:buSzPct val="90000"/>
              <a:buFont typeface="メイリオ"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2pPr>
            <a:lvl3pPr marL="1080000" indent="-360000" algn="l" rtl="0" eaLnBrk="1" fontAlgn="base" hangingPunct="1">
              <a:lnSpc>
                <a:spcPct val="110000"/>
              </a:lnSpc>
              <a:spcBef>
                <a:spcPts val="300"/>
              </a:spcBef>
              <a:spcAft>
                <a:spcPts val="100"/>
              </a:spcAft>
              <a:buClr>
                <a:schemeClr val="accent3"/>
              </a:buClr>
              <a:buSzPct val="90000"/>
              <a:buFont typeface="メイリオ"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3pPr>
            <a:lvl4pPr marL="1440000" indent="-360000" algn="l" rtl="0" eaLnBrk="1" fontAlgn="base" hangingPunct="1">
              <a:lnSpc>
                <a:spcPct val="100000"/>
              </a:lnSpc>
              <a:spcBef>
                <a:spcPts val="100"/>
              </a:spcBef>
              <a:spcAft>
                <a:spcPts val="100"/>
              </a:spcAft>
              <a:buClr>
                <a:schemeClr val="accent5"/>
              </a:buClr>
              <a:buSzPct val="80000"/>
              <a:buFont typeface="MeiryoKe_PGothic"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4pPr>
            <a:lvl5pPr marL="1800000" indent="-360000" algn="l" rtl="0" eaLnBrk="1" fontAlgn="base" hangingPunct="1">
              <a:lnSpc>
                <a:spcPct val="100000"/>
              </a:lnSpc>
              <a:spcBef>
                <a:spcPts val="100"/>
              </a:spcBef>
              <a:spcAft>
                <a:spcPts val="100"/>
              </a:spcAft>
              <a:buClr>
                <a:srgbClr val="6666FF"/>
              </a:buClr>
              <a:buSzPct val="80000"/>
              <a:buFont typeface="MeiryoKe_PGothic"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5pPr>
            <a:lvl6pPr marL="25146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6pPr>
            <a:lvl7pPr marL="29718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7pPr>
            <a:lvl8pPr marL="34290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8pPr>
            <a:lvl9pPr marL="38862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9pPr>
          </a:lstStyle>
          <a:p>
            <a:r>
              <a:rPr lang="en-US" altLang="ja-JP" kern="0" dirty="0"/>
              <a:t>MIPS </a:t>
            </a:r>
            <a:r>
              <a:rPr lang="ja-JP" altLang="en-US" kern="0" dirty="0"/>
              <a:t>の方が一見きれいにも見えるが･･･</a:t>
            </a:r>
          </a:p>
        </p:txBody>
      </p:sp>
      <p:sp>
        <p:nvSpPr>
          <p:cNvPr id="37" name="Text Box 30"/>
          <p:cNvSpPr txBox="1">
            <a:spLocks noChangeArrowheads="1"/>
          </p:cNvSpPr>
          <p:nvPr/>
        </p:nvSpPr>
        <p:spPr bwMode="auto">
          <a:xfrm>
            <a:off x="5472010" y="2978995"/>
            <a:ext cx="1080116" cy="270000"/>
          </a:xfrm>
          <a:prstGeom prst="rect">
            <a:avLst/>
          </a:prstGeom>
          <a:ln>
            <a:headEnd/>
            <a:tailEnd/>
          </a:ln>
          <a:effectLst/>
        </p:spPr>
        <p:style>
          <a:lnRef idx="1">
            <a:schemeClr val="accent5"/>
          </a:lnRef>
          <a:fillRef idx="2">
            <a:schemeClr val="accent5"/>
          </a:fillRef>
          <a:effectRef idx="1">
            <a:schemeClr val="accent5"/>
          </a:effectRef>
          <a:fontRef idx="minor">
            <a:schemeClr val="dk1"/>
          </a:fontRef>
        </p:style>
        <p:txBody>
          <a:bodyPr wrap="none" anchor="ctr" anchorCtr="1"/>
          <a:lstStyle/>
          <a:p>
            <a:pPr eaLnBrk="1" hangingPunct="1"/>
            <a:r>
              <a:rPr lang="en-US" altLang="ja-JP" sz="1600" dirty="0" err="1">
                <a:latin typeface="+mn-lt"/>
              </a:rPr>
              <a:t>rd</a:t>
            </a:r>
            <a:endParaRPr lang="en-US" altLang="ja-JP" sz="1600" dirty="0">
              <a:latin typeface="+mn-lt"/>
            </a:endParaRPr>
          </a:p>
        </p:txBody>
      </p:sp>
      <p:sp>
        <p:nvSpPr>
          <p:cNvPr id="38" name="Text Box 31"/>
          <p:cNvSpPr txBox="1">
            <a:spLocks noChangeArrowheads="1"/>
          </p:cNvSpPr>
          <p:nvPr/>
        </p:nvSpPr>
        <p:spPr bwMode="auto">
          <a:xfrm>
            <a:off x="6552022" y="2978995"/>
            <a:ext cx="1439606" cy="270000"/>
          </a:xfrm>
          <a:prstGeom prst="rect">
            <a:avLst/>
          </a:prstGeom>
          <a:ln>
            <a:headEnd/>
            <a:tailEnd/>
          </a:ln>
          <a:effectLst/>
        </p:spPr>
        <p:style>
          <a:lnRef idx="1">
            <a:schemeClr val="dk1"/>
          </a:lnRef>
          <a:fillRef idx="2">
            <a:schemeClr val="dk1"/>
          </a:fillRef>
          <a:effectRef idx="1">
            <a:schemeClr val="dk1"/>
          </a:effectRef>
          <a:fontRef idx="minor">
            <a:schemeClr val="dk1"/>
          </a:fontRef>
        </p:style>
        <p:txBody>
          <a:bodyPr wrap="none" anchor="ctr" anchorCtr="1"/>
          <a:lstStyle/>
          <a:p>
            <a:pPr eaLnBrk="1" hangingPunct="1"/>
            <a:r>
              <a:rPr lang="en-US" altLang="ja-JP" sz="1600" dirty="0">
                <a:latin typeface="+mn-lt"/>
              </a:rPr>
              <a:t>0110011</a:t>
            </a:r>
          </a:p>
        </p:txBody>
      </p:sp>
      <p:sp>
        <p:nvSpPr>
          <p:cNvPr id="39" name="Text Box 27"/>
          <p:cNvSpPr txBox="1">
            <a:spLocks noChangeArrowheads="1"/>
          </p:cNvSpPr>
          <p:nvPr/>
        </p:nvSpPr>
        <p:spPr bwMode="auto">
          <a:xfrm>
            <a:off x="791958" y="2978995"/>
            <a:ext cx="1710019" cy="270000"/>
          </a:xfrm>
          <a:prstGeom prst="rect">
            <a:avLst/>
          </a:prstGeom>
          <a:ln>
            <a:headEnd/>
            <a:tailEnd/>
          </a:ln>
          <a:effectLst/>
        </p:spPr>
        <p:style>
          <a:lnRef idx="1">
            <a:schemeClr val="dk1"/>
          </a:lnRef>
          <a:fillRef idx="2">
            <a:schemeClr val="dk1"/>
          </a:fillRef>
          <a:effectRef idx="1">
            <a:schemeClr val="dk1"/>
          </a:effectRef>
          <a:fontRef idx="minor">
            <a:schemeClr val="dk1"/>
          </a:fontRef>
        </p:style>
        <p:txBody>
          <a:bodyPr wrap="none" anchor="ctr" anchorCtr="1"/>
          <a:lstStyle/>
          <a:p>
            <a:pPr eaLnBrk="1" hangingPunct="1"/>
            <a:r>
              <a:rPr lang="en-US" altLang="ja-JP" sz="1600" dirty="0">
                <a:latin typeface="+mn-lt"/>
              </a:rPr>
              <a:t>0000000</a:t>
            </a:r>
            <a:endParaRPr lang="ja-JP" altLang="ja-JP" sz="1600" dirty="0">
              <a:latin typeface="+mn-lt"/>
            </a:endParaRPr>
          </a:p>
        </p:txBody>
      </p:sp>
      <p:sp>
        <p:nvSpPr>
          <p:cNvPr id="40" name="Text Box 27"/>
          <p:cNvSpPr txBox="1">
            <a:spLocks noChangeArrowheads="1"/>
          </p:cNvSpPr>
          <p:nvPr/>
        </p:nvSpPr>
        <p:spPr bwMode="auto">
          <a:xfrm>
            <a:off x="2501977" y="2978995"/>
            <a:ext cx="1079500" cy="270000"/>
          </a:xfrm>
          <a:prstGeom prst="rect">
            <a:avLst/>
          </a:prstGeom>
          <a:ln>
            <a:headEnd/>
            <a:tailEnd/>
          </a:ln>
          <a:effectLst/>
        </p:spPr>
        <p:style>
          <a:lnRef idx="1">
            <a:schemeClr val="accent1"/>
          </a:lnRef>
          <a:fillRef idx="2">
            <a:schemeClr val="accent1"/>
          </a:fillRef>
          <a:effectRef idx="1">
            <a:schemeClr val="accent1"/>
          </a:effectRef>
          <a:fontRef idx="minor">
            <a:schemeClr val="dk1"/>
          </a:fontRef>
        </p:style>
        <p:txBody>
          <a:bodyPr wrap="none" anchor="ctr" anchorCtr="1"/>
          <a:lstStyle/>
          <a:p>
            <a:pPr eaLnBrk="1" hangingPunct="1"/>
            <a:r>
              <a:rPr lang="en-US" altLang="ja-JP" sz="1600" dirty="0"/>
              <a:t>rs2</a:t>
            </a:r>
            <a:endParaRPr lang="ja-JP" altLang="ja-JP" sz="1600" dirty="0"/>
          </a:p>
        </p:txBody>
      </p:sp>
      <p:sp>
        <p:nvSpPr>
          <p:cNvPr id="41" name="Text Box 28"/>
          <p:cNvSpPr txBox="1">
            <a:spLocks noChangeArrowheads="1"/>
          </p:cNvSpPr>
          <p:nvPr/>
        </p:nvSpPr>
        <p:spPr bwMode="auto">
          <a:xfrm>
            <a:off x="3581989" y="2978995"/>
            <a:ext cx="1080115" cy="270000"/>
          </a:xfrm>
          <a:prstGeom prst="rect">
            <a:avLst/>
          </a:prstGeom>
          <a:ln>
            <a:headEnd/>
            <a:tailEnd/>
          </a:ln>
          <a:effectLst/>
        </p:spPr>
        <p:style>
          <a:lnRef idx="1">
            <a:schemeClr val="accent4"/>
          </a:lnRef>
          <a:fillRef idx="2">
            <a:schemeClr val="accent4"/>
          </a:fillRef>
          <a:effectRef idx="1">
            <a:schemeClr val="accent4"/>
          </a:effectRef>
          <a:fontRef idx="minor">
            <a:schemeClr val="dk1"/>
          </a:fontRef>
        </p:style>
        <p:txBody>
          <a:bodyPr wrap="none" anchor="ctr" anchorCtr="1"/>
          <a:lstStyle/>
          <a:p>
            <a:pPr eaLnBrk="1" hangingPunct="1"/>
            <a:r>
              <a:rPr lang="en-US" altLang="ja-JP" sz="1600" dirty="0">
                <a:latin typeface="+mn-lt"/>
              </a:rPr>
              <a:t>rs1</a:t>
            </a:r>
          </a:p>
        </p:txBody>
      </p:sp>
      <p:sp>
        <p:nvSpPr>
          <p:cNvPr id="42" name="Text Box 29"/>
          <p:cNvSpPr txBox="1">
            <a:spLocks noChangeArrowheads="1"/>
          </p:cNvSpPr>
          <p:nvPr/>
        </p:nvSpPr>
        <p:spPr bwMode="auto">
          <a:xfrm>
            <a:off x="4662000" y="2978995"/>
            <a:ext cx="810111" cy="270000"/>
          </a:xfrm>
          <a:prstGeom prst="rect">
            <a:avLst/>
          </a:prstGeom>
          <a:ln>
            <a:headEnd/>
            <a:tailEnd/>
          </a:ln>
          <a:effectLst/>
        </p:spPr>
        <p:style>
          <a:lnRef idx="1">
            <a:schemeClr val="dk1"/>
          </a:lnRef>
          <a:fillRef idx="2">
            <a:schemeClr val="dk1"/>
          </a:fillRef>
          <a:effectRef idx="1">
            <a:schemeClr val="dk1"/>
          </a:effectRef>
          <a:fontRef idx="minor">
            <a:schemeClr val="dk1"/>
          </a:fontRef>
        </p:style>
        <p:txBody>
          <a:bodyPr wrap="none" anchor="ctr" anchorCtr="1"/>
          <a:lstStyle/>
          <a:p>
            <a:pPr eaLnBrk="1" hangingPunct="1"/>
            <a:r>
              <a:rPr lang="en-US" altLang="ja-JP" sz="1600" dirty="0">
                <a:latin typeface="+mn-lt"/>
              </a:rPr>
              <a:t>000</a:t>
            </a:r>
          </a:p>
        </p:txBody>
      </p:sp>
      <p:sp>
        <p:nvSpPr>
          <p:cNvPr id="43" name="正方形/長方形 42"/>
          <p:cNvSpPr/>
          <p:nvPr/>
        </p:nvSpPr>
        <p:spPr bwMode="auto">
          <a:xfrm>
            <a:off x="701957" y="2708992"/>
            <a:ext cx="1440016" cy="360004"/>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t"/>
          <a:lstStyle/>
          <a:p>
            <a:r>
              <a:rPr lang="en-US" altLang="ja-JP" sz="1400" dirty="0">
                <a:solidFill>
                  <a:schemeClr val="tx1">
                    <a:lumMod val="85000"/>
                    <a:lumOff val="15000"/>
                  </a:schemeClr>
                </a:solidFill>
                <a:latin typeface="Consolas" panose="020B0609020204030204" pitchFamily="49" charset="0"/>
                <a:ea typeface="メイリオ" panose="020B0604030504040204" pitchFamily="50" charset="-128"/>
              </a:rPr>
              <a:t>ADD : x[</a:t>
            </a:r>
            <a:r>
              <a:rPr lang="en-US" altLang="ja-JP" sz="1400" dirty="0" err="1">
                <a:solidFill>
                  <a:schemeClr val="tx1">
                    <a:lumMod val="85000"/>
                    <a:lumOff val="15000"/>
                  </a:schemeClr>
                </a:solidFill>
                <a:latin typeface="Consolas" panose="020B0609020204030204" pitchFamily="49" charset="0"/>
                <a:ea typeface="メイリオ" panose="020B0604030504040204" pitchFamily="50" charset="-128"/>
              </a:rPr>
              <a:t>rd</a:t>
            </a:r>
            <a:r>
              <a:rPr lang="en-US" altLang="ja-JP" sz="1400" dirty="0">
                <a:solidFill>
                  <a:schemeClr val="tx1">
                    <a:lumMod val="85000"/>
                    <a:lumOff val="15000"/>
                  </a:schemeClr>
                </a:solidFill>
                <a:latin typeface="Consolas" panose="020B0609020204030204" pitchFamily="49" charset="0"/>
                <a:ea typeface="メイリオ" panose="020B0604030504040204" pitchFamily="50" charset="-128"/>
              </a:rPr>
              <a:t>] </a:t>
            </a:r>
            <a:r>
              <a:rPr lang="ja-JP" altLang="en-US" sz="1400" dirty="0">
                <a:solidFill>
                  <a:schemeClr val="tx1">
                    <a:lumMod val="85000"/>
                    <a:lumOff val="15000"/>
                  </a:schemeClr>
                </a:solidFill>
                <a:latin typeface="Consolas" panose="020B0609020204030204" pitchFamily="49" charset="0"/>
                <a:ea typeface="メイリオ" panose="020B0604030504040204" pitchFamily="50" charset="-128"/>
              </a:rPr>
              <a:t>←</a:t>
            </a:r>
            <a:r>
              <a:rPr lang="en-US" altLang="ja-JP" sz="1400" dirty="0">
                <a:solidFill>
                  <a:schemeClr val="tx1">
                    <a:lumMod val="85000"/>
                    <a:lumOff val="15000"/>
                  </a:schemeClr>
                </a:solidFill>
                <a:latin typeface="Consolas" panose="020B0609020204030204" pitchFamily="49" charset="0"/>
                <a:ea typeface="メイリオ" panose="020B0604030504040204" pitchFamily="50" charset="-128"/>
              </a:rPr>
              <a:t> x[rs1] + x[rs2]</a:t>
            </a:r>
            <a:endParaRPr kumimoji="1" lang="ja-JP" altLang="en-US" sz="1400" dirty="0">
              <a:solidFill>
                <a:schemeClr val="tx1">
                  <a:lumMod val="85000"/>
                  <a:lumOff val="15000"/>
                </a:schemeClr>
              </a:solidFill>
              <a:latin typeface="Consolas" panose="020B0609020204030204" pitchFamily="49" charset="0"/>
              <a:ea typeface="メイリオ" panose="020B0604030504040204" pitchFamily="50" charset="-128"/>
            </a:endParaRPr>
          </a:p>
        </p:txBody>
      </p:sp>
      <p:sp>
        <p:nvSpPr>
          <p:cNvPr id="44" name="Text Box 30"/>
          <p:cNvSpPr txBox="1">
            <a:spLocks noChangeArrowheads="1"/>
          </p:cNvSpPr>
          <p:nvPr/>
        </p:nvSpPr>
        <p:spPr bwMode="auto">
          <a:xfrm>
            <a:off x="4391998" y="5499026"/>
            <a:ext cx="1080116" cy="270000"/>
          </a:xfrm>
          <a:prstGeom prst="rect">
            <a:avLst/>
          </a:prstGeom>
          <a:ln>
            <a:headEnd/>
            <a:tailEnd/>
          </a:ln>
          <a:effectLst/>
        </p:spPr>
        <p:style>
          <a:lnRef idx="1">
            <a:schemeClr val="accent5"/>
          </a:lnRef>
          <a:fillRef idx="2">
            <a:schemeClr val="accent5"/>
          </a:fillRef>
          <a:effectRef idx="1">
            <a:schemeClr val="accent5"/>
          </a:effectRef>
          <a:fontRef idx="minor">
            <a:schemeClr val="dk1"/>
          </a:fontRef>
        </p:style>
        <p:txBody>
          <a:bodyPr wrap="none" anchor="ctr" anchorCtr="1"/>
          <a:lstStyle/>
          <a:p>
            <a:pPr eaLnBrk="1" hangingPunct="1"/>
            <a:r>
              <a:rPr lang="en-US" altLang="ja-JP" sz="1600" dirty="0" err="1">
                <a:latin typeface="+mn-lt"/>
              </a:rPr>
              <a:t>rd</a:t>
            </a:r>
            <a:endParaRPr lang="en-US" altLang="ja-JP" sz="1600" dirty="0">
              <a:latin typeface="+mn-lt"/>
            </a:endParaRPr>
          </a:p>
        </p:txBody>
      </p:sp>
      <p:sp>
        <p:nvSpPr>
          <p:cNvPr id="45" name="Text Box 31"/>
          <p:cNvSpPr txBox="1">
            <a:spLocks noChangeArrowheads="1"/>
          </p:cNvSpPr>
          <p:nvPr/>
        </p:nvSpPr>
        <p:spPr bwMode="auto">
          <a:xfrm>
            <a:off x="6642023" y="5499026"/>
            <a:ext cx="1349605" cy="270000"/>
          </a:xfrm>
          <a:prstGeom prst="rect">
            <a:avLst/>
          </a:prstGeom>
          <a:ln>
            <a:headEnd/>
            <a:tailEnd/>
          </a:ln>
          <a:effectLst/>
        </p:spPr>
        <p:style>
          <a:lnRef idx="1">
            <a:schemeClr val="dk1"/>
          </a:lnRef>
          <a:fillRef idx="2">
            <a:schemeClr val="dk1"/>
          </a:fillRef>
          <a:effectRef idx="1">
            <a:schemeClr val="dk1"/>
          </a:effectRef>
          <a:fontRef idx="minor">
            <a:schemeClr val="dk1"/>
          </a:fontRef>
        </p:style>
        <p:txBody>
          <a:bodyPr wrap="none" anchor="ctr" anchorCtr="1"/>
          <a:lstStyle/>
          <a:p>
            <a:pPr eaLnBrk="1" hangingPunct="1"/>
            <a:r>
              <a:rPr lang="en-US" altLang="ja-JP" sz="1600" dirty="0">
                <a:latin typeface="+mn-lt"/>
              </a:rPr>
              <a:t>100001</a:t>
            </a:r>
          </a:p>
        </p:txBody>
      </p:sp>
      <p:sp>
        <p:nvSpPr>
          <p:cNvPr id="46" name="Text Box 27"/>
          <p:cNvSpPr txBox="1">
            <a:spLocks noChangeArrowheads="1"/>
          </p:cNvSpPr>
          <p:nvPr/>
        </p:nvSpPr>
        <p:spPr bwMode="auto">
          <a:xfrm>
            <a:off x="791959" y="5499026"/>
            <a:ext cx="1440016" cy="270000"/>
          </a:xfrm>
          <a:prstGeom prst="rect">
            <a:avLst/>
          </a:prstGeom>
          <a:ln>
            <a:headEnd/>
            <a:tailEnd/>
          </a:ln>
          <a:effectLst/>
        </p:spPr>
        <p:style>
          <a:lnRef idx="1">
            <a:schemeClr val="dk1"/>
          </a:lnRef>
          <a:fillRef idx="2">
            <a:schemeClr val="dk1"/>
          </a:fillRef>
          <a:effectRef idx="1">
            <a:schemeClr val="dk1"/>
          </a:effectRef>
          <a:fontRef idx="minor">
            <a:schemeClr val="dk1"/>
          </a:fontRef>
        </p:style>
        <p:txBody>
          <a:bodyPr wrap="none" anchor="ctr" anchorCtr="1"/>
          <a:lstStyle/>
          <a:p>
            <a:pPr eaLnBrk="1" hangingPunct="1"/>
            <a:r>
              <a:rPr lang="en-US" altLang="ja-JP" sz="1600" dirty="0">
                <a:latin typeface="+mn-lt"/>
              </a:rPr>
              <a:t>000000</a:t>
            </a:r>
            <a:endParaRPr lang="ja-JP" altLang="ja-JP" sz="1600" dirty="0">
              <a:latin typeface="+mn-lt"/>
            </a:endParaRPr>
          </a:p>
        </p:txBody>
      </p:sp>
      <p:sp>
        <p:nvSpPr>
          <p:cNvPr id="49" name="Text Box 29"/>
          <p:cNvSpPr txBox="1">
            <a:spLocks noChangeArrowheads="1"/>
          </p:cNvSpPr>
          <p:nvPr/>
        </p:nvSpPr>
        <p:spPr bwMode="auto">
          <a:xfrm>
            <a:off x="5472009" y="5499026"/>
            <a:ext cx="1170013" cy="270000"/>
          </a:xfrm>
          <a:prstGeom prst="rect">
            <a:avLst/>
          </a:prstGeom>
          <a:ln>
            <a:headEnd/>
            <a:tailEnd/>
          </a:ln>
          <a:effectLst/>
        </p:spPr>
        <p:style>
          <a:lnRef idx="1">
            <a:schemeClr val="dk1"/>
          </a:lnRef>
          <a:fillRef idx="2">
            <a:schemeClr val="dk1"/>
          </a:fillRef>
          <a:effectRef idx="1">
            <a:schemeClr val="dk1"/>
          </a:effectRef>
          <a:fontRef idx="minor">
            <a:schemeClr val="dk1"/>
          </a:fontRef>
        </p:style>
        <p:txBody>
          <a:bodyPr wrap="none" anchor="ctr" anchorCtr="1"/>
          <a:lstStyle/>
          <a:p>
            <a:pPr eaLnBrk="1" hangingPunct="1"/>
            <a:r>
              <a:rPr lang="en-US" altLang="ja-JP" sz="1600" dirty="0">
                <a:latin typeface="+mn-lt"/>
              </a:rPr>
              <a:t>00000</a:t>
            </a:r>
          </a:p>
        </p:txBody>
      </p:sp>
      <p:sp>
        <p:nvSpPr>
          <p:cNvPr id="50" name="正方形/長方形 49"/>
          <p:cNvSpPr/>
          <p:nvPr/>
        </p:nvSpPr>
        <p:spPr bwMode="auto">
          <a:xfrm>
            <a:off x="701957" y="5229023"/>
            <a:ext cx="1440016" cy="360004"/>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t"/>
          <a:lstStyle/>
          <a:p>
            <a:r>
              <a:rPr lang="en-US" altLang="ja-JP" sz="1400" dirty="0">
                <a:solidFill>
                  <a:schemeClr val="tx1">
                    <a:lumMod val="85000"/>
                    <a:lumOff val="15000"/>
                  </a:schemeClr>
                </a:solidFill>
                <a:latin typeface="Consolas" panose="020B0609020204030204" pitchFamily="49" charset="0"/>
                <a:ea typeface="メイリオ" panose="020B0604030504040204" pitchFamily="50" charset="-128"/>
              </a:rPr>
              <a:t>ADDU : x[</a:t>
            </a:r>
            <a:r>
              <a:rPr lang="en-US" altLang="ja-JP" sz="1400" dirty="0" err="1">
                <a:solidFill>
                  <a:schemeClr val="tx1">
                    <a:lumMod val="85000"/>
                    <a:lumOff val="15000"/>
                  </a:schemeClr>
                </a:solidFill>
                <a:latin typeface="Consolas" panose="020B0609020204030204" pitchFamily="49" charset="0"/>
                <a:ea typeface="メイリオ" panose="020B0604030504040204" pitchFamily="50" charset="-128"/>
              </a:rPr>
              <a:t>rd</a:t>
            </a:r>
            <a:r>
              <a:rPr lang="en-US" altLang="ja-JP" sz="1400" dirty="0">
                <a:solidFill>
                  <a:schemeClr val="tx1">
                    <a:lumMod val="85000"/>
                    <a:lumOff val="15000"/>
                  </a:schemeClr>
                </a:solidFill>
                <a:latin typeface="Consolas" panose="020B0609020204030204" pitchFamily="49" charset="0"/>
                <a:ea typeface="メイリオ" panose="020B0604030504040204" pitchFamily="50" charset="-128"/>
              </a:rPr>
              <a:t>] </a:t>
            </a:r>
            <a:r>
              <a:rPr lang="ja-JP" altLang="en-US" sz="1400" dirty="0">
                <a:solidFill>
                  <a:schemeClr val="tx1">
                    <a:lumMod val="85000"/>
                    <a:lumOff val="15000"/>
                  </a:schemeClr>
                </a:solidFill>
                <a:latin typeface="Consolas" panose="020B0609020204030204" pitchFamily="49" charset="0"/>
                <a:ea typeface="メイリオ" panose="020B0604030504040204" pitchFamily="50" charset="-128"/>
              </a:rPr>
              <a:t>←</a:t>
            </a:r>
            <a:r>
              <a:rPr lang="en-US" altLang="ja-JP" sz="1400" dirty="0">
                <a:solidFill>
                  <a:schemeClr val="tx1">
                    <a:lumMod val="85000"/>
                    <a:lumOff val="15000"/>
                  </a:schemeClr>
                </a:solidFill>
                <a:latin typeface="Consolas" panose="020B0609020204030204" pitchFamily="49" charset="0"/>
                <a:ea typeface="メイリオ" panose="020B0604030504040204" pitchFamily="50" charset="-128"/>
              </a:rPr>
              <a:t> x[</a:t>
            </a:r>
            <a:r>
              <a:rPr lang="en-US" altLang="ja-JP" sz="1400" dirty="0" err="1">
                <a:solidFill>
                  <a:schemeClr val="tx1">
                    <a:lumMod val="85000"/>
                    <a:lumOff val="15000"/>
                  </a:schemeClr>
                </a:solidFill>
                <a:latin typeface="Consolas" panose="020B0609020204030204" pitchFamily="49" charset="0"/>
                <a:ea typeface="メイリオ" panose="020B0604030504040204" pitchFamily="50" charset="-128"/>
              </a:rPr>
              <a:t>rs</a:t>
            </a:r>
            <a:r>
              <a:rPr lang="en-US" altLang="ja-JP" sz="1400" dirty="0">
                <a:solidFill>
                  <a:schemeClr val="tx1">
                    <a:lumMod val="85000"/>
                    <a:lumOff val="15000"/>
                  </a:schemeClr>
                </a:solidFill>
                <a:latin typeface="Consolas" panose="020B0609020204030204" pitchFamily="49" charset="0"/>
                <a:ea typeface="メイリオ" panose="020B0604030504040204" pitchFamily="50" charset="-128"/>
              </a:rPr>
              <a:t>] + x[</a:t>
            </a:r>
            <a:r>
              <a:rPr lang="en-US" altLang="ja-JP" sz="1400" dirty="0" err="1">
                <a:solidFill>
                  <a:schemeClr val="tx1">
                    <a:lumMod val="85000"/>
                    <a:lumOff val="15000"/>
                  </a:schemeClr>
                </a:solidFill>
                <a:latin typeface="Consolas" panose="020B0609020204030204" pitchFamily="49" charset="0"/>
                <a:ea typeface="メイリオ" panose="020B0604030504040204" pitchFamily="50" charset="-128"/>
              </a:rPr>
              <a:t>rt</a:t>
            </a:r>
            <a:r>
              <a:rPr lang="en-US" altLang="ja-JP" sz="1400" dirty="0">
                <a:solidFill>
                  <a:schemeClr val="tx1">
                    <a:lumMod val="85000"/>
                    <a:lumOff val="15000"/>
                  </a:schemeClr>
                </a:solidFill>
                <a:latin typeface="Consolas" panose="020B0609020204030204" pitchFamily="49" charset="0"/>
                <a:ea typeface="メイリオ" panose="020B0604030504040204" pitchFamily="50" charset="-128"/>
              </a:rPr>
              <a:t>]</a:t>
            </a:r>
            <a:endParaRPr kumimoji="1" lang="ja-JP" altLang="en-US" sz="1400" dirty="0">
              <a:solidFill>
                <a:schemeClr val="tx1">
                  <a:lumMod val="85000"/>
                  <a:lumOff val="15000"/>
                </a:schemeClr>
              </a:solidFill>
              <a:latin typeface="Consolas" panose="020B0609020204030204" pitchFamily="49" charset="0"/>
              <a:ea typeface="メイリオ" panose="020B0604030504040204" pitchFamily="50" charset="-128"/>
            </a:endParaRPr>
          </a:p>
        </p:txBody>
      </p:sp>
      <p:sp>
        <p:nvSpPr>
          <p:cNvPr id="51" name="Text Box 30"/>
          <p:cNvSpPr txBox="1">
            <a:spLocks noChangeArrowheads="1"/>
          </p:cNvSpPr>
          <p:nvPr/>
        </p:nvSpPr>
        <p:spPr bwMode="auto">
          <a:xfrm>
            <a:off x="3311986" y="4869019"/>
            <a:ext cx="1080116" cy="270000"/>
          </a:xfrm>
          <a:prstGeom prst="rect">
            <a:avLst/>
          </a:prstGeom>
          <a:ln>
            <a:headEnd/>
            <a:tailEnd/>
          </a:ln>
          <a:effectLst/>
        </p:spPr>
        <p:style>
          <a:lnRef idx="1">
            <a:schemeClr val="accent4"/>
          </a:lnRef>
          <a:fillRef idx="2">
            <a:schemeClr val="accent4"/>
          </a:fillRef>
          <a:effectRef idx="1">
            <a:schemeClr val="accent4"/>
          </a:effectRef>
          <a:fontRef idx="minor">
            <a:schemeClr val="dk1"/>
          </a:fontRef>
        </p:style>
        <p:txBody>
          <a:bodyPr wrap="none" anchor="ctr" anchorCtr="1"/>
          <a:lstStyle/>
          <a:p>
            <a:pPr eaLnBrk="1" hangingPunct="1"/>
            <a:r>
              <a:rPr lang="en-US" altLang="ja-JP" sz="1600" dirty="0" err="1">
                <a:latin typeface="+mn-lt"/>
              </a:rPr>
              <a:t>rt</a:t>
            </a:r>
            <a:endParaRPr lang="en-US" altLang="ja-JP" sz="1600" dirty="0">
              <a:latin typeface="+mn-lt"/>
            </a:endParaRPr>
          </a:p>
        </p:txBody>
      </p:sp>
      <p:sp>
        <p:nvSpPr>
          <p:cNvPr id="52" name="Text Box 28"/>
          <p:cNvSpPr txBox="1">
            <a:spLocks noChangeArrowheads="1"/>
          </p:cNvSpPr>
          <p:nvPr/>
        </p:nvSpPr>
        <p:spPr bwMode="auto">
          <a:xfrm>
            <a:off x="2231974" y="4869019"/>
            <a:ext cx="1080115" cy="270000"/>
          </a:xfrm>
          <a:prstGeom prst="rect">
            <a:avLst/>
          </a:prstGeom>
          <a:ln>
            <a:headEnd/>
            <a:tailEnd/>
          </a:ln>
          <a:effectLst/>
        </p:spPr>
        <p:style>
          <a:lnRef idx="1">
            <a:schemeClr val="accent1"/>
          </a:lnRef>
          <a:fillRef idx="2">
            <a:schemeClr val="accent1"/>
          </a:fillRef>
          <a:effectRef idx="1">
            <a:schemeClr val="accent1"/>
          </a:effectRef>
          <a:fontRef idx="minor">
            <a:schemeClr val="dk1"/>
          </a:fontRef>
        </p:style>
        <p:txBody>
          <a:bodyPr wrap="none" anchor="ctr" anchorCtr="1"/>
          <a:lstStyle/>
          <a:p>
            <a:pPr eaLnBrk="1" hangingPunct="1"/>
            <a:r>
              <a:rPr lang="en-US" altLang="ja-JP" sz="1600" dirty="0" err="1">
                <a:latin typeface="+mn-lt"/>
              </a:rPr>
              <a:t>rs</a:t>
            </a:r>
            <a:endParaRPr lang="en-US" altLang="ja-JP" sz="1600" dirty="0">
              <a:latin typeface="+mn-lt"/>
            </a:endParaRPr>
          </a:p>
        </p:txBody>
      </p:sp>
    </p:spTree>
    <p:extLst>
      <p:ext uri="{BB962C8B-B14F-4D97-AF65-F5344CB8AC3E}">
        <p14:creationId xmlns:p14="http://schemas.microsoft.com/office/powerpoint/2010/main" val="21721843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RISC-V </a:t>
            </a:r>
            <a:r>
              <a:rPr kumimoji="1" lang="ja-JP" altLang="en-US" dirty="0"/>
              <a:t>の場合</a:t>
            </a:r>
          </a:p>
        </p:txBody>
      </p:sp>
      <p:sp>
        <p:nvSpPr>
          <p:cNvPr id="3" name="テキスト プレースホルダー 2"/>
          <p:cNvSpPr>
            <a:spLocks noGrp="1"/>
          </p:cNvSpPr>
          <p:nvPr>
            <p:ph type="body" sz="quarter" idx="10"/>
          </p:nvPr>
        </p:nvSpPr>
        <p:spPr>
          <a:xfrm>
            <a:off x="521955" y="2528990"/>
            <a:ext cx="8280092" cy="1439709"/>
          </a:xfrm>
        </p:spPr>
        <p:txBody>
          <a:bodyPr/>
          <a:lstStyle/>
          <a:p>
            <a:r>
              <a:rPr lang="ja-JP" altLang="en-US" sz="1800" dirty="0"/>
              <a:t>レジスタ番号を指定する，命令内のビット位置が一貫している</a:t>
            </a:r>
            <a:endParaRPr kumimoji="1" lang="en-US" altLang="ja-JP" sz="1800" dirty="0"/>
          </a:p>
          <a:p>
            <a:pPr lvl="1"/>
            <a:r>
              <a:rPr kumimoji="1" lang="en-US" altLang="ja-JP" sz="1800" dirty="0">
                <a:latin typeface="Consolas" panose="020B0609020204030204" pitchFamily="49" charset="0"/>
              </a:rPr>
              <a:t>LW </a:t>
            </a:r>
            <a:r>
              <a:rPr kumimoji="1" lang="ja-JP" altLang="en-US" sz="1800" dirty="0"/>
              <a:t>：</a:t>
            </a:r>
            <a:r>
              <a:rPr lang="ja-JP" altLang="en-US" sz="1800" dirty="0"/>
              <a:t>書き込み </a:t>
            </a:r>
            <a:r>
              <a:rPr lang="en-US" altLang="ja-JP" sz="1800" dirty="0" err="1">
                <a:solidFill>
                  <a:schemeClr val="accent4"/>
                </a:solidFill>
              </a:rPr>
              <a:t>rd</a:t>
            </a:r>
            <a:r>
              <a:rPr lang="en-US" altLang="ja-JP" sz="1800" dirty="0">
                <a:solidFill>
                  <a:schemeClr val="accent4"/>
                </a:solidFill>
              </a:rPr>
              <a:t> [11:7]	</a:t>
            </a:r>
            <a:r>
              <a:rPr kumimoji="1" lang="ja-JP" altLang="en-US" sz="1800" dirty="0"/>
              <a:t>読み出し：</a:t>
            </a:r>
            <a:r>
              <a:rPr kumimoji="1" lang="en-US" altLang="ja-JP" sz="1800" dirty="0">
                <a:solidFill>
                  <a:schemeClr val="accent5"/>
                </a:solidFill>
              </a:rPr>
              <a:t>rs1 [19:15]</a:t>
            </a:r>
            <a:endParaRPr kumimoji="1" lang="en-US" altLang="ja-JP" sz="1800" dirty="0">
              <a:solidFill>
                <a:schemeClr val="accent4"/>
              </a:solidFill>
            </a:endParaRPr>
          </a:p>
          <a:p>
            <a:pPr lvl="1"/>
            <a:r>
              <a:rPr lang="en-US" altLang="ja-JP" sz="1800" dirty="0">
                <a:latin typeface="Consolas" panose="020B0609020204030204" pitchFamily="49" charset="0"/>
              </a:rPr>
              <a:t>SW </a:t>
            </a:r>
            <a:r>
              <a:rPr kumimoji="1" lang="ja-JP" altLang="en-US" sz="1800" dirty="0"/>
              <a:t>：</a:t>
            </a:r>
            <a:r>
              <a:rPr kumimoji="1" lang="en-US" altLang="ja-JP" sz="1800" dirty="0"/>
              <a:t>			</a:t>
            </a:r>
            <a:r>
              <a:rPr lang="ja-JP" altLang="en-US" sz="1800" dirty="0"/>
              <a:t>読み出し：</a:t>
            </a:r>
            <a:r>
              <a:rPr lang="en-US" altLang="ja-JP" sz="1800" dirty="0">
                <a:solidFill>
                  <a:schemeClr val="accent5"/>
                </a:solidFill>
              </a:rPr>
              <a:t>rs1 [19:15]</a:t>
            </a:r>
            <a:r>
              <a:rPr lang="ja-JP" altLang="en-US" sz="1800" dirty="0" err="1"/>
              <a:t>，</a:t>
            </a:r>
            <a:r>
              <a:rPr lang="en-US" altLang="ja-JP" sz="1800" dirty="0">
                <a:solidFill>
                  <a:schemeClr val="accent6"/>
                </a:solidFill>
              </a:rPr>
              <a:t>rs2 [24:20]</a:t>
            </a:r>
            <a:endParaRPr kumimoji="1" lang="en-US" altLang="ja-JP" sz="1800" dirty="0">
              <a:solidFill>
                <a:schemeClr val="accent6"/>
              </a:solidFill>
            </a:endParaRPr>
          </a:p>
          <a:p>
            <a:pPr lvl="1"/>
            <a:r>
              <a:rPr lang="en-US" altLang="ja-JP" sz="1800" dirty="0">
                <a:latin typeface="Consolas" panose="020B0609020204030204" pitchFamily="49" charset="0"/>
              </a:rPr>
              <a:t>ADD</a:t>
            </a:r>
            <a:r>
              <a:rPr lang="ja-JP" altLang="en-US" sz="1800" dirty="0"/>
              <a:t>：書き込み </a:t>
            </a:r>
            <a:r>
              <a:rPr lang="en-US" altLang="ja-JP" sz="1800" dirty="0" err="1">
                <a:solidFill>
                  <a:schemeClr val="accent4"/>
                </a:solidFill>
              </a:rPr>
              <a:t>rd</a:t>
            </a:r>
            <a:r>
              <a:rPr lang="en-US" altLang="ja-JP" sz="1800" dirty="0">
                <a:solidFill>
                  <a:schemeClr val="accent4"/>
                </a:solidFill>
              </a:rPr>
              <a:t> [11:7]	</a:t>
            </a:r>
            <a:r>
              <a:rPr lang="ja-JP" altLang="en-US" sz="1800" dirty="0"/>
              <a:t>読み出し：</a:t>
            </a:r>
            <a:r>
              <a:rPr lang="en-US" altLang="ja-JP" sz="1800" dirty="0">
                <a:solidFill>
                  <a:schemeClr val="accent5"/>
                </a:solidFill>
              </a:rPr>
              <a:t>rs1 [19:15]</a:t>
            </a:r>
            <a:r>
              <a:rPr lang="ja-JP" altLang="en-US" sz="1800" dirty="0" err="1"/>
              <a:t>，</a:t>
            </a:r>
            <a:r>
              <a:rPr lang="en-US" altLang="ja-JP" sz="1800" dirty="0">
                <a:solidFill>
                  <a:schemeClr val="accent6"/>
                </a:solidFill>
              </a:rPr>
              <a:t>rs2 [24:20]</a:t>
            </a:r>
            <a:endParaRPr kumimoji="1" lang="ja-JP" altLang="en-US" sz="1800" dirty="0">
              <a:solidFill>
                <a:schemeClr val="accent4"/>
              </a:solidFill>
            </a:endParaRPr>
          </a:p>
        </p:txBody>
      </p:sp>
      <p:sp>
        <p:nvSpPr>
          <p:cNvPr id="63" name="テキスト プレースホルダー 20"/>
          <p:cNvSpPr txBox="1">
            <a:spLocks/>
          </p:cNvSpPr>
          <p:nvPr/>
        </p:nvSpPr>
        <p:spPr bwMode="auto">
          <a:xfrm>
            <a:off x="521955" y="1178975"/>
            <a:ext cx="8280092" cy="360004"/>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marL="360000" indent="-360000" algn="l" rtl="0" eaLnBrk="1" fontAlgn="base" hangingPunct="1">
              <a:lnSpc>
                <a:spcPct val="110000"/>
              </a:lnSpc>
              <a:spcBef>
                <a:spcPts val="2400"/>
              </a:spcBef>
              <a:spcAft>
                <a:spcPts val="600"/>
              </a:spcAft>
              <a:buClr>
                <a:schemeClr val="accent5"/>
              </a:buClr>
              <a:buFont typeface="Wingdings" panose="05000000000000000000" pitchFamily="2" charset="2"/>
              <a:buChar char="n"/>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1pPr>
            <a:lvl2pPr marL="720000" indent="-360000" algn="l" rtl="0" eaLnBrk="1" fontAlgn="base" hangingPunct="1">
              <a:lnSpc>
                <a:spcPct val="110000"/>
              </a:lnSpc>
              <a:spcBef>
                <a:spcPts val="300"/>
              </a:spcBef>
              <a:spcAft>
                <a:spcPts val="300"/>
              </a:spcAft>
              <a:buClr>
                <a:schemeClr val="accent4"/>
              </a:buClr>
              <a:buSzPct val="90000"/>
              <a:buFont typeface="メイリオ"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2pPr>
            <a:lvl3pPr marL="1080000" indent="-360000" algn="l" rtl="0" eaLnBrk="1" fontAlgn="base" hangingPunct="1">
              <a:lnSpc>
                <a:spcPct val="110000"/>
              </a:lnSpc>
              <a:spcBef>
                <a:spcPts val="300"/>
              </a:spcBef>
              <a:spcAft>
                <a:spcPts val="100"/>
              </a:spcAft>
              <a:buClr>
                <a:schemeClr val="accent3"/>
              </a:buClr>
              <a:buSzPct val="90000"/>
              <a:buFont typeface="メイリオ"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3pPr>
            <a:lvl4pPr marL="1440000" indent="-360000" algn="l" rtl="0" eaLnBrk="1" fontAlgn="base" hangingPunct="1">
              <a:lnSpc>
                <a:spcPct val="100000"/>
              </a:lnSpc>
              <a:spcBef>
                <a:spcPts val="100"/>
              </a:spcBef>
              <a:spcAft>
                <a:spcPts val="100"/>
              </a:spcAft>
              <a:buClr>
                <a:schemeClr val="accent5"/>
              </a:buClr>
              <a:buSzPct val="80000"/>
              <a:buFont typeface="MeiryoKe_PGothic"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4pPr>
            <a:lvl5pPr marL="1800000" indent="-360000" algn="l" rtl="0" eaLnBrk="1" fontAlgn="base" hangingPunct="1">
              <a:lnSpc>
                <a:spcPct val="100000"/>
              </a:lnSpc>
              <a:spcBef>
                <a:spcPts val="100"/>
              </a:spcBef>
              <a:spcAft>
                <a:spcPts val="100"/>
              </a:spcAft>
              <a:buClr>
                <a:srgbClr val="6666FF"/>
              </a:buClr>
              <a:buSzPct val="80000"/>
              <a:buFont typeface="MeiryoKe_PGothic"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5pPr>
            <a:lvl6pPr marL="25146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6pPr>
            <a:lvl7pPr marL="29718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7pPr>
            <a:lvl8pPr marL="34290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8pPr>
            <a:lvl9pPr marL="38862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9pPr>
          </a:lstStyle>
          <a:p>
            <a:r>
              <a:rPr lang="en-US" altLang="ja-JP" sz="1800" kern="0" dirty="0"/>
              <a:t>RISC-V</a:t>
            </a:r>
            <a:endParaRPr lang="ja-JP" altLang="en-US" sz="1800" kern="0" dirty="0"/>
          </a:p>
        </p:txBody>
      </p:sp>
      <p:sp>
        <p:nvSpPr>
          <p:cNvPr id="68" name="正方形/長方形 67"/>
          <p:cNvSpPr/>
          <p:nvPr/>
        </p:nvSpPr>
        <p:spPr bwMode="auto">
          <a:xfrm>
            <a:off x="701957" y="1808982"/>
            <a:ext cx="1440016" cy="360004"/>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t"/>
          <a:lstStyle/>
          <a:p>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SW : (</a:t>
            </a:r>
            <a:r>
              <a:rPr lang="en-US" altLang="ja-JP" sz="1600" dirty="0">
                <a:solidFill>
                  <a:schemeClr val="accent5"/>
                </a:solidFill>
                <a:latin typeface="Consolas" panose="020B0609020204030204" pitchFamily="49" charset="0"/>
                <a:ea typeface="メイリオ" panose="020B0604030504040204" pitchFamily="50" charset="-128"/>
              </a:rPr>
              <a:t>x[rs1]</a:t>
            </a:r>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 + immediate) </a:t>
            </a:r>
            <a:r>
              <a:rPr lang="ja-JP" altLang="en-US" sz="1600" dirty="0">
                <a:solidFill>
                  <a:schemeClr val="tx1">
                    <a:lumMod val="85000"/>
                    <a:lumOff val="15000"/>
                  </a:schemeClr>
                </a:solidFill>
                <a:latin typeface="Consolas" panose="020B0609020204030204" pitchFamily="49" charset="0"/>
                <a:ea typeface="メイリオ" panose="020B0604030504040204" pitchFamily="50" charset="-128"/>
              </a:rPr>
              <a:t>←</a:t>
            </a:r>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 </a:t>
            </a:r>
            <a:r>
              <a:rPr lang="en-US" altLang="ja-JP" sz="1600" dirty="0">
                <a:solidFill>
                  <a:schemeClr val="accent6"/>
                </a:solidFill>
                <a:latin typeface="Consolas" panose="020B0609020204030204" pitchFamily="49" charset="0"/>
                <a:ea typeface="メイリオ" panose="020B0604030504040204" pitchFamily="50" charset="-128"/>
              </a:rPr>
              <a:t>[rs2]</a:t>
            </a:r>
            <a:endParaRPr kumimoji="1" lang="ja-JP" altLang="en-US" sz="1600" dirty="0">
              <a:solidFill>
                <a:schemeClr val="accent6"/>
              </a:solidFill>
              <a:latin typeface="Consolas" panose="020B0609020204030204" pitchFamily="49" charset="0"/>
              <a:ea typeface="メイリオ" panose="020B0604030504040204" pitchFamily="50" charset="-128"/>
            </a:endParaRPr>
          </a:p>
        </p:txBody>
      </p:sp>
      <p:sp>
        <p:nvSpPr>
          <p:cNvPr id="75" name="正方形/長方形 74"/>
          <p:cNvSpPr/>
          <p:nvPr/>
        </p:nvSpPr>
        <p:spPr bwMode="auto">
          <a:xfrm>
            <a:off x="701957" y="1538979"/>
            <a:ext cx="1440016" cy="360004"/>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t"/>
          <a:lstStyle/>
          <a:p>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LW :  </a:t>
            </a:r>
            <a:r>
              <a:rPr lang="en-US" altLang="ja-JP" sz="1600" dirty="0">
                <a:solidFill>
                  <a:schemeClr val="accent4"/>
                </a:solidFill>
                <a:latin typeface="Consolas" panose="020B0609020204030204" pitchFamily="49" charset="0"/>
                <a:ea typeface="メイリオ" panose="020B0604030504040204" pitchFamily="50" charset="-128"/>
              </a:rPr>
              <a:t>x[</a:t>
            </a:r>
            <a:r>
              <a:rPr lang="en-US" altLang="ja-JP" sz="1600" dirty="0" err="1">
                <a:solidFill>
                  <a:schemeClr val="accent4"/>
                </a:solidFill>
                <a:latin typeface="Consolas" panose="020B0609020204030204" pitchFamily="49" charset="0"/>
                <a:ea typeface="メイリオ" panose="020B0604030504040204" pitchFamily="50" charset="-128"/>
              </a:rPr>
              <a:t>rd</a:t>
            </a:r>
            <a:r>
              <a:rPr lang="en-US" altLang="ja-JP" sz="1600" dirty="0">
                <a:solidFill>
                  <a:schemeClr val="accent4"/>
                </a:solidFill>
                <a:latin typeface="Consolas" panose="020B0609020204030204" pitchFamily="49" charset="0"/>
                <a:ea typeface="メイリオ" panose="020B0604030504040204" pitchFamily="50" charset="-128"/>
              </a:rPr>
              <a:t>]</a:t>
            </a:r>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 </a:t>
            </a:r>
            <a:r>
              <a:rPr lang="ja-JP" altLang="en-US" sz="1600" dirty="0">
                <a:solidFill>
                  <a:schemeClr val="tx1">
                    <a:lumMod val="85000"/>
                    <a:lumOff val="15000"/>
                  </a:schemeClr>
                </a:solidFill>
                <a:latin typeface="Consolas" panose="020B0609020204030204" pitchFamily="49" charset="0"/>
                <a:ea typeface="メイリオ" panose="020B0604030504040204" pitchFamily="50" charset="-128"/>
              </a:rPr>
              <a:t>←</a:t>
            </a:r>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 (</a:t>
            </a:r>
            <a:r>
              <a:rPr lang="en-US" altLang="ja-JP" sz="1600" dirty="0">
                <a:solidFill>
                  <a:schemeClr val="accent5"/>
                </a:solidFill>
                <a:latin typeface="Consolas" panose="020B0609020204030204" pitchFamily="49" charset="0"/>
                <a:ea typeface="メイリオ" panose="020B0604030504040204" pitchFamily="50" charset="-128"/>
              </a:rPr>
              <a:t>x[rs1]</a:t>
            </a:r>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 + immediate)</a:t>
            </a:r>
            <a:endParaRPr kumimoji="1" lang="ja-JP" altLang="en-US" sz="1600" dirty="0">
              <a:solidFill>
                <a:schemeClr val="tx1">
                  <a:lumMod val="85000"/>
                  <a:lumOff val="15000"/>
                </a:schemeClr>
              </a:solidFill>
              <a:latin typeface="Consolas" panose="020B0609020204030204" pitchFamily="49" charset="0"/>
              <a:ea typeface="メイリオ" panose="020B0604030504040204" pitchFamily="50" charset="-128"/>
            </a:endParaRPr>
          </a:p>
        </p:txBody>
      </p:sp>
      <p:sp>
        <p:nvSpPr>
          <p:cNvPr id="78" name="正方形/長方形 77"/>
          <p:cNvSpPr/>
          <p:nvPr/>
        </p:nvSpPr>
        <p:spPr bwMode="auto">
          <a:xfrm>
            <a:off x="701957" y="2078985"/>
            <a:ext cx="1440016" cy="360004"/>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t"/>
          <a:lstStyle/>
          <a:p>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ADD:  </a:t>
            </a:r>
            <a:r>
              <a:rPr lang="en-US" altLang="ja-JP" sz="1600" dirty="0">
                <a:solidFill>
                  <a:schemeClr val="accent4"/>
                </a:solidFill>
                <a:latin typeface="Consolas" panose="020B0609020204030204" pitchFamily="49" charset="0"/>
                <a:ea typeface="メイリオ" panose="020B0604030504040204" pitchFamily="50" charset="-128"/>
              </a:rPr>
              <a:t>x[</a:t>
            </a:r>
            <a:r>
              <a:rPr lang="en-US" altLang="ja-JP" sz="1600" dirty="0" err="1">
                <a:solidFill>
                  <a:schemeClr val="accent4"/>
                </a:solidFill>
                <a:latin typeface="Consolas" panose="020B0609020204030204" pitchFamily="49" charset="0"/>
                <a:ea typeface="メイリオ" panose="020B0604030504040204" pitchFamily="50" charset="-128"/>
              </a:rPr>
              <a:t>rd</a:t>
            </a:r>
            <a:r>
              <a:rPr lang="en-US" altLang="ja-JP" sz="1600" dirty="0">
                <a:solidFill>
                  <a:schemeClr val="accent4"/>
                </a:solidFill>
                <a:latin typeface="Consolas" panose="020B0609020204030204" pitchFamily="49" charset="0"/>
                <a:ea typeface="メイリオ" panose="020B0604030504040204" pitchFamily="50" charset="-128"/>
              </a:rPr>
              <a:t>]</a:t>
            </a:r>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  </a:t>
            </a:r>
            <a:r>
              <a:rPr lang="ja-JP" altLang="en-US" sz="1600" dirty="0">
                <a:solidFill>
                  <a:schemeClr val="tx1">
                    <a:lumMod val="85000"/>
                    <a:lumOff val="15000"/>
                  </a:schemeClr>
                </a:solidFill>
                <a:latin typeface="Consolas" panose="020B0609020204030204" pitchFamily="49" charset="0"/>
                <a:ea typeface="メイリオ" panose="020B0604030504040204" pitchFamily="50" charset="-128"/>
              </a:rPr>
              <a:t>←</a:t>
            </a:r>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 </a:t>
            </a:r>
            <a:r>
              <a:rPr lang="en-US" altLang="ja-JP" sz="1600" dirty="0">
                <a:solidFill>
                  <a:schemeClr val="accent5"/>
                </a:solidFill>
                <a:latin typeface="Consolas" panose="020B0609020204030204" pitchFamily="49" charset="0"/>
                <a:ea typeface="メイリオ" panose="020B0604030504040204" pitchFamily="50" charset="-128"/>
              </a:rPr>
              <a:t>x[rs1]</a:t>
            </a:r>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 + </a:t>
            </a:r>
            <a:r>
              <a:rPr lang="en-US" altLang="ja-JP" sz="1600" dirty="0">
                <a:solidFill>
                  <a:schemeClr val="accent6"/>
                </a:solidFill>
                <a:latin typeface="Consolas" panose="020B0609020204030204" pitchFamily="49" charset="0"/>
                <a:ea typeface="メイリオ" panose="020B0604030504040204" pitchFamily="50" charset="-128"/>
              </a:rPr>
              <a:t>x[rs2]</a:t>
            </a:r>
            <a:endParaRPr kumimoji="1" lang="ja-JP" altLang="en-US" sz="1600" dirty="0">
              <a:solidFill>
                <a:schemeClr val="accent6"/>
              </a:solidFill>
              <a:latin typeface="Consolas" panose="020B0609020204030204" pitchFamily="49" charset="0"/>
              <a:ea typeface="メイリオ" panose="020B0604030504040204" pitchFamily="50" charset="-128"/>
            </a:endParaRPr>
          </a:p>
        </p:txBody>
      </p:sp>
      <p:sp>
        <p:nvSpPr>
          <p:cNvPr id="88" name="正方形/長方形 87"/>
          <p:cNvSpPr/>
          <p:nvPr/>
        </p:nvSpPr>
        <p:spPr bwMode="auto">
          <a:xfrm>
            <a:off x="1511966" y="4868767"/>
            <a:ext cx="2520028" cy="1440016"/>
          </a:xfrm>
          <a:prstGeom prst="rect">
            <a:avLst/>
          </a:prstGeom>
          <a:ln>
            <a:headEnd/>
            <a:tailEnd type="triangle" w="sm" len="med"/>
          </a:ln>
        </p:spPr>
        <p:style>
          <a:lnRef idx="1">
            <a:schemeClr val="accent1"/>
          </a:lnRef>
          <a:fillRef idx="2">
            <a:schemeClr val="accent1"/>
          </a:fillRef>
          <a:effectRef idx="1">
            <a:schemeClr val="accent1"/>
          </a:effectRef>
          <a:fontRef idx="minor">
            <a:schemeClr val="dk1"/>
          </a:fontRef>
        </p:style>
        <p:txBody>
          <a:bodyPr rtlCol="0" anchor="b"/>
          <a:lstStyle/>
          <a:p>
            <a:pPr algn="ctr"/>
            <a:endParaRPr kumimoji="1" lang="ja-JP" altLang="en-US" sz="1400" dirty="0">
              <a:latin typeface="メイリオ" panose="020B0604030504040204" pitchFamily="50" charset="-128"/>
              <a:ea typeface="メイリオ" panose="020B0604030504040204" pitchFamily="50" charset="-128"/>
            </a:endParaRPr>
          </a:p>
        </p:txBody>
      </p:sp>
      <p:sp>
        <p:nvSpPr>
          <p:cNvPr id="89" name="正方形/長方形 88"/>
          <p:cNvSpPr/>
          <p:nvPr/>
        </p:nvSpPr>
        <p:spPr bwMode="auto">
          <a:xfrm>
            <a:off x="6012016" y="4868767"/>
            <a:ext cx="1440016" cy="1440016"/>
          </a:xfrm>
          <a:prstGeom prst="rect">
            <a:avLst/>
          </a:prstGeom>
          <a:ln>
            <a:headEnd/>
            <a:tailEnd type="triangle" w="sm" len="med"/>
          </a:ln>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ja-JP" altLang="en-US" dirty="0">
              <a:latin typeface="メイリオ" panose="020B0604030504040204" pitchFamily="50" charset="-128"/>
              <a:ea typeface="メイリオ" panose="020B0604030504040204" pitchFamily="50" charset="-128"/>
            </a:endParaRPr>
          </a:p>
        </p:txBody>
      </p:sp>
      <p:sp>
        <p:nvSpPr>
          <p:cNvPr id="90" name="フリーフォーム 89"/>
          <p:cNvSpPr>
            <a:spLocks noChangeArrowheads="1"/>
          </p:cNvSpPr>
          <p:nvPr/>
        </p:nvSpPr>
        <p:spPr bwMode="auto">
          <a:xfrm rot="-5400000">
            <a:off x="4887005" y="5183769"/>
            <a:ext cx="810007" cy="540006"/>
          </a:xfrm>
          <a:custGeom>
            <a:avLst/>
            <a:gdLst>
              <a:gd name="connsiteX0" fmla="*/ 720000 w 720000"/>
              <a:gd name="connsiteY0" fmla="*/ 0 h 360004"/>
              <a:gd name="connsiteX1" fmla="*/ 540000 w 720000"/>
              <a:gd name="connsiteY1" fmla="*/ 360004 h 360004"/>
              <a:gd name="connsiteX2" fmla="*/ 180000 w 720000"/>
              <a:gd name="connsiteY2" fmla="*/ 360004 h 360004"/>
              <a:gd name="connsiteX3" fmla="*/ 0 w 720000"/>
              <a:gd name="connsiteY3" fmla="*/ 0 h 360004"/>
              <a:gd name="connsiteX4" fmla="*/ 314997 w 720000"/>
              <a:gd name="connsiteY4" fmla="*/ 0 h 360004"/>
              <a:gd name="connsiteX5" fmla="*/ 359997 w 720000"/>
              <a:gd name="connsiteY5" fmla="*/ 90000 h 360004"/>
              <a:gd name="connsiteX6" fmla="*/ 404998 w 720000"/>
              <a:gd name="connsiteY6" fmla="*/ 0 h 360004"/>
              <a:gd name="connsiteX7" fmla="*/ 720000 w 720000"/>
              <a:gd name="connsiteY7" fmla="*/ 0 h 36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000" h="360004">
                <a:moveTo>
                  <a:pt x="720000" y="0"/>
                </a:moveTo>
                <a:lnTo>
                  <a:pt x="540000" y="360004"/>
                </a:lnTo>
                <a:lnTo>
                  <a:pt x="180000" y="360004"/>
                </a:lnTo>
                <a:lnTo>
                  <a:pt x="0" y="0"/>
                </a:lnTo>
                <a:lnTo>
                  <a:pt x="314997" y="0"/>
                </a:lnTo>
                <a:lnTo>
                  <a:pt x="359997" y="90000"/>
                </a:lnTo>
                <a:lnTo>
                  <a:pt x="404998" y="0"/>
                </a:lnTo>
                <a:lnTo>
                  <a:pt x="720000" y="0"/>
                </a:lnTo>
                <a:close/>
              </a:path>
            </a:pathLst>
          </a:custGeom>
          <a:ln>
            <a:headEnd/>
            <a:tailEnd/>
          </a:ln>
        </p:spPr>
        <p:style>
          <a:lnRef idx="1">
            <a:schemeClr val="accent2"/>
          </a:lnRef>
          <a:fillRef idx="2">
            <a:schemeClr val="accent2"/>
          </a:fillRef>
          <a:effectRef idx="1">
            <a:schemeClr val="accent2"/>
          </a:effectRef>
          <a:fontRef idx="minor">
            <a:schemeClr val="dk1"/>
          </a:fontRef>
        </p:style>
        <p:txBody>
          <a:bodyPr vert="eaVert" wrap="square" anchor="ctr">
            <a:noAutofit/>
          </a:bodyPr>
          <a:lstStyle/>
          <a:p>
            <a:pPr algn="ctr"/>
            <a:r>
              <a:rPr lang="en-US" altLang="ja-JP" sz="1600" dirty="0">
                <a:latin typeface="Arial Narrow" pitchFamily="34" charset="0"/>
                <a:cs typeface="Times New Roman" pitchFamily="18" charset="0"/>
              </a:rPr>
              <a:t>ADD</a:t>
            </a:r>
            <a:endParaRPr lang="ja-JP" altLang="en-US" sz="1600" dirty="0">
              <a:latin typeface="Arial Narrow" pitchFamily="34" charset="0"/>
              <a:cs typeface="Times New Roman" pitchFamily="18" charset="0"/>
            </a:endParaRPr>
          </a:p>
        </p:txBody>
      </p:sp>
      <p:sp>
        <p:nvSpPr>
          <p:cNvPr id="91" name="正方形/長方形 90"/>
          <p:cNvSpPr/>
          <p:nvPr/>
        </p:nvSpPr>
        <p:spPr bwMode="auto">
          <a:xfrm>
            <a:off x="1511966" y="4868765"/>
            <a:ext cx="360004"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90000" tIns="0" rIns="90000" bIns="0" rtlCol="0" anchor="ctr"/>
          <a:lstStyle/>
          <a:p>
            <a:r>
              <a:rPr kumimoji="1" lang="en-US" altLang="ja-JP" sz="1200" dirty="0" err="1">
                <a:latin typeface="メイリオ" panose="020B0604030504040204" pitchFamily="50" charset="-128"/>
                <a:ea typeface="メイリオ" panose="020B0604030504040204" pitchFamily="50" charset="-128"/>
              </a:rPr>
              <a:t>rd</a:t>
            </a:r>
            <a:r>
              <a:rPr kumimoji="1" lang="en-US" altLang="ja-JP" sz="1200" dirty="0">
                <a:latin typeface="メイリオ" panose="020B0604030504040204" pitchFamily="50" charset="-128"/>
                <a:ea typeface="メイリオ" panose="020B0604030504040204" pitchFamily="50" charset="-128"/>
              </a:rPr>
              <a:t> </a:t>
            </a:r>
            <a:r>
              <a:rPr kumimoji="1" lang="ja-JP" altLang="en-US" sz="1200" dirty="0">
                <a:latin typeface="メイリオ" panose="020B0604030504040204" pitchFamily="50" charset="-128"/>
                <a:ea typeface="メイリオ" panose="020B0604030504040204" pitchFamily="50" charset="-128"/>
              </a:rPr>
              <a:t>書き込みデータ</a:t>
            </a:r>
          </a:p>
        </p:txBody>
      </p:sp>
      <p:sp>
        <p:nvSpPr>
          <p:cNvPr id="92" name="正方形/長方形 91"/>
          <p:cNvSpPr/>
          <p:nvPr/>
        </p:nvSpPr>
        <p:spPr bwMode="auto">
          <a:xfrm>
            <a:off x="1511966" y="5228769"/>
            <a:ext cx="360004"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90000" tIns="0" rIns="90000" bIns="0" rtlCol="0" anchor="ctr"/>
          <a:lstStyle/>
          <a:p>
            <a:r>
              <a:rPr kumimoji="1" lang="en-US" altLang="ja-JP" sz="1200" dirty="0" err="1">
                <a:latin typeface="メイリオ" panose="020B0604030504040204" pitchFamily="50" charset="-128"/>
                <a:ea typeface="メイリオ" panose="020B0604030504040204" pitchFamily="50" charset="-128"/>
              </a:rPr>
              <a:t>rd</a:t>
            </a:r>
            <a:r>
              <a:rPr kumimoji="1" lang="en-US" altLang="ja-JP" sz="1200" dirty="0">
                <a:latin typeface="メイリオ" panose="020B0604030504040204" pitchFamily="50" charset="-128"/>
                <a:ea typeface="メイリオ" panose="020B0604030504040204" pitchFamily="50" charset="-128"/>
              </a:rPr>
              <a:t> </a:t>
            </a:r>
            <a:r>
              <a:rPr kumimoji="1" lang="ja-JP" altLang="en-US" sz="1200" dirty="0">
                <a:latin typeface="メイリオ" panose="020B0604030504040204" pitchFamily="50" charset="-128"/>
                <a:ea typeface="メイリオ" panose="020B0604030504040204" pitchFamily="50" charset="-128"/>
              </a:rPr>
              <a:t>番号</a:t>
            </a:r>
          </a:p>
        </p:txBody>
      </p:sp>
      <p:sp>
        <p:nvSpPr>
          <p:cNvPr id="93" name="正方形/長方形 92"/>
          <p:cNvSpPr/>
          <p:nvPr/>
        </p:nvSpPr>
        <p:spPr bwMode="auto">
          <a:xfrm>
            <a:off x="1511966" y="5588773"/>
            <a:ext cx="360004"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90000" tIns="0" rIns="90000" bIns="0" rtlCol="0" anchor="ctr"/>
          <a:lstStyle/>
          <a:p>
            <a:r>
              <a:rPr kumimoji="1" lang="en-US" altLang="ja-JP" sz="1200" dirty="0">
                <a:latin typeface="メイリオ" panose="020B0604030504040204" pitchFamily="50" charset="-128"/>
                <a:ea typeface="メイリオ" panose="020B0604030504040204" pitchFamily="50" charset="-128"/>
              </a:rPr>
              <a:t>rs1 </a:t>
            </a:r>
            <a:r>
              <a:rPr kumimoji="1" lang="ja-JP" altLang="en-US" sz="1200" dirty="0">
                <a:latin typeface="メイリオ" panose="020B0604030504040204" pitchFamily="50" charset="-128"/>
                <a:ea typeface="メイリオ" panose="020B0604030504040204" pitchFamily="50" charset="-128"/>
              </a:rPr>
              <a:t>番号</a:t>
            </a:r>
          </a:p>
        </p:txBody>
      </p:sp>
      <p:sp>
        <p:nvSpPr>
          <p:cNvPr id="94" name="正方形/長方形 93"/>
          <p:cNvSpPr/>
          <p:nvPr/>
        </p:nvSpPr>
        <p:spPr bwMode="auto">
          <a:xfrm>
            <a:off x="1511966" y="5948777"/>
            <a:ext cx="360004"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90000" tIns="0" rIns="90000" bIns="0" rtlCol="0" anchor="ctr"/>
          <a:lstStyle/>
          <a:p>
            <a:r>
              <a:rPr kumimoji="1" lang="en-US" altLang="ja-JP" sz="1200" dirty="0">
                <a:latin typeface="メイリオ" panose="020B0604030504040204" pitchFamily="50" charset="-128"/>
                <a:ea typeface="メイリオ" panose="020B0604030504040204" pitchFamily="50" charset="-128"/>
              </a:rPr>
              <a:t>rs2 </a:t>
            </a:r>
            <a:r>
              <a:rPr kumimoji="1" lang="ja-JP" altLang="en-US" sz="1200" dirty="0">
                <a:latin typeface="メイリオ" panose="020B0604030504040204" pitchFamily="50" charset="-128"/>
                <a:ea typeface="メイリオ" panose="020B0604030504040204" pitchFamily="50" charset="-128"/>
              </a:rPr>
              <a:t>番号</a:t>
            </a:r>
          </a:p>
        </p:txBody>
      </p:sp>
      <p:sp>
        <p:nvSpPr>
          <p:cNvPr id="95" name="正方形/長方形 94"/>
          <p:cNvSpPr/>
          <p:nvPr/>
        </p:nvSpPr>
        <p:spPr bwMode="auto">
          <a:xfrm>
            <a:off x="2051972" y="4508763"/>
            <a:ext cx="1440016"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0" tIns="0" rIns="0" bIns="0" rtlCol="0" anchor="ctr"/>
          <a:lstStyle/>
          <a:p>
            <a:pPr algn="ctr"/>
            <a:r>
              <a:rPr kumimoji="1" lang="ja-JP" altLang="en-US" sz="1600" dirty="0">
                <a:latin typeface="メイリオ" panose="020B0604030504040204" pitchFamily="50" charset="-128"/>
                <a:ea typeface="メイリオ" panose="020B0604030504040204" pitchFamily="50" charset="-128"/>
              </a:rPr>
              <a:t>レジスタ・ファイル</a:t>
            </a:r>
          </a:p>
        </p:txBody>
      </p:sp>
      <p:cxnSp>
        <p:nvCxnSpPr>
          <p:cNvPr id="96" name="直線矢印コネクタ 95"/>
          <p:cNvCxnSpPr/>
          <p:nvPr/>
        </p:nvCxnSpPr>
        <p:spPr bwMode="auto">
          <a:xfrm>
            <a:off x="1151962" y="6128781"/>
            <a:ext cx="360004" cy="0"/>
          </a:xfrm>
          <a:prstGeom prst="straightConnector1">
            <a:avLst/>
          </a:prstGeom>
          <a:noFill/>
          <a:ln w="9525" cap="flat" cmpd="sng" algn="ctr">
            <a:solidFill>
              <a:schemeClr val="tx1"/>
            </a:solidFill>
            <a:prstDash val="solid"/>
            <a:round/>
            <a:headEnd type="none" w="sm" len="sm"/>
            <a:tailEnd type="triangle"/>
          </a:ln>
          <a:effectLst/>
        </p:spPr>
      </p:cxnSp>
      <p:sp>
        <p:nvSpPr>
          <p:cNvPr id="97" name="Freeform 10"/>
          <p:cNvSpPr>
            <a:spLocks/>
          </p:cNvSpPr>
          <p:nvPr/>
        </p:nvSpPr>
        <p:spPr bwMode="auto">
          <a:xfrm>
            <a:off x="1151962" y="4418762"/>
            <a:ext cx="360004" cy="630007"/>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triangl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98" name="Freeform 10"/>
          <p:cNvSpPr>
            <a:spLocks/>
          </p:cNvSpPr>
          <p:nvPr/>
        </p:nvSpPr>
        <p:spPr bwMode="auto">
          <a:xfrm rot="10800000">
            <a:off x="1151962" y="4418762"/>
            <a:ext cx="6480072" cy="1170010"/>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non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cxnSp>
        <p:nvCxnSpPr>
          <p:cNvPr id="99" name="直線矢印コネクタ 98"/>
          <p:cNvCxnSpPr/>
          <p:nvPr/>
        </p:nvCxnSpPr>
        <p:spPr bwMode="auto">
          <a:xfrm>
            <a:off x="7452032" y="5588775"/>
            <a:ext cx="180002" cy="0"/>
          </a:xfrm>
          <a:prstGeom prst="straightConnector1">
            <a:avLst/>
          </a:prstGeom>
          <a:noFill/>
          <a:ln w="9525" cap="flat" cmpd="sng" algn="ctr">
            <a:solidFill>
              <a:schemeClr val="tx1"/>
            </a:solidFill>
            <a:prstDash val="solid"/>
            <a:round/>
            <a:headEnd type="none" w="sm" len="sm"/>
            <a:tailEnd type="none"/>
          </a:ln>
          <a:effectLst/>
        </p:spPr>
      </p:cxnSp>
      <p:cxnSp>
        <p:nvCxnSpPr>
          <p:cNvPr id="100" name="直線矢印コネクタ 99"/>
          <p:cNvCxnSpPr/>
          <p:nvPr/>
        </p:nvCxnSpPr>
        <p:spPr bwMode="auto">
          <a:xfrm>
            <a:off x="5562011" y="5408771"/>
            <a:ext cx="180002" cy="0"/>
          </a:xfrm>
          <a:prstGeom prst="straightConnector1">
            <a:avLst/>
          </a:prstGeom>
          <a:noFill/>
          <a:ln w="9525" cap="flat" cmpd="sng" algn="ctr">
            <a:solidFill>
              <a:schemeClr val="tx1"/>
            </a:solidFill>
            <a:prstDash val="solid"/>
            <a:round/>
            <a:headEnd type="none" w="sm" len="sm"/>
            <a:tailEnd type="none"/>
          </a:ln>
          <a:effectLst/>
        </p:spPr>
      </p:cxnSp>
      <p:cxnSp>
        <p:nvCxnSpPr>
          <p:cNvPr id="101" name="直線矢印コネクタ 100"/>
          <p:cNvCxnSpPr/>
          <p:nvPr/>
        </p:nvCxnSpPr>
        <p:spPr bwMode="auto">
          <a:xfrm>
            <a:off x="4031994" y="5228771"/>
            <a:ext cx="990011" cy="0"/>
          </a:xfrm>
          <a:prstGeom prst="straightConnector1">
            <a:avLst/>
          </a:prstGeom>
          <a:noFill/>
          <a:ln w="9525" cap="flat" cmpd="sng" algn="ctr">
            <a:solidFill>
              <a:schemeClr val="tx1"/>
            </a:solidFill>
            <a:prstDash val="solid"/>
            <a:round/>
            <a:headEnd type="none" w="sm" len="sm"/>
            <a:tailEnd type="triangle"/>
          </a:ln>
          <a:effectLst/>
        </p:spPr>
      </p:cxnSp>
      <p:sp>
        <p:nvSpPr>
          <p:cNvPr id="103" name="正方形/長方形 102"/>
          <p:cNvSpPr/>
          <p:nvPr/>
        </p:nvSpPr>
        <p:spPr bwMode="auto">
          <a:xfrm>
            <a:off x="6012016" y="5048769"/>
            <a:ext cx="360004"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90000" tIns="0" rIns="90000" bIns="0" rtlCol="0" anchor="ctr"/>
          <a:lstStyle/>
          <a:p>
            <a:r>
              <a:rPr kumimoji="1" lang="ja-JP" altLang="en-US" sz="1200" dirty="0">
                <a:latin typeface="メイリオ" panose="020B0604030504040204" pitchFamily="50" charset="-128"/>
                <a:ea typeface="メイリオ" panose="020B0604030504040204" pitchFamily="50" charset="-128"/>
              </a:rPr>
              <a:t>アドレス</a:t>
            </a:r>
          </a:p>
        </p:txBody>
      </p:sp>
      <p:sp>
        <p:nvSpPr>
          <p:cNvPr id="104" name="正方形/長方形 103"/>
          <p:cNvSpPr/>
          <p:nvPr/>
        </p:nvSpPr>
        <p:spPr bwMode="auto">
          <a:xfrm>
            <a:off x="6012016" y="6308783"/>
            <a:ext cx="1440016"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0" tIns="0" rIns="0" bIns="0" rtlCol="0" anchor="ctr"/>
          <a:lstStyle/>
          <a:p>
            <a:pPr algn="ctr"/>
            <a:r>
              <a:rPr kumimoji="1" lang="ja-JP" altLang="en-US" sz="1600" dirty="0">
                <a:latin typeface="メイリオ" panose="020B0604030504040204" pitchFamily="50" charset="-128"/>
                <a:ea typeface="メイリオ" panose="020B0604030504040204" pitchFamily="50" charset="-128"/>
              </a:rPr>
              <a:t>メモリ</a:t>
            </a:r>
          </a:p>
        </p:txBody>
      </p:sp>
      <p:sp>
        <p:nvSpPr>
          <p:cNvPr id="105" name="Freeform 10"/>
          <p:cNvSpPr>
            <a:spLocks/>
          </p:cNvSpPr>
          <p:nvPr/>
        </p:nvSpPr>
        <p:spPr bwMode="auto">
          <a:xfrm flipV="1">
            <a:off x="5742013" y="5228771"/>
            <a:ext cx="270003" cy="180000"/>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triangl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106" name="正方形/長方形 105"/>
          <p:cNvSpPr/>
          <p:nvPr/>
        </p:nvSpPr>
        <p:spPr bwMode="auto">
          <a:xfrm>
            <a:off x="6012016" y="5858778"/>
            <a:ext cx="360004"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90000" tIns="0" rIns="90000" bIns="0" rtlCol="0" anchor="ctr"/>
          <a:lstStyle/>
          <a:p>
            <a:r>
              <a:rPr kumimoji="1" lang="ja-JP" altLang="en-US" sz="1200" dirty="0">
                <a:latin typeface="メイリオ" panose="020B0604030504040204" pitchFamily="50" charset="-128"/>
                <a:ea typeface="メイリオ" panose="020B0604030504040204" pitchFamily="50" charset="-128"/>
              </a:rPr>
              <a:t>データ</a:t>
            </a:r>
          </a:p>
        </p:txBody>
      </p:sp>
      <p:sp>
        <p:nvSpPr>
          <p:cNvPr id="107" name="正方形/長方形 106"/>
          <p:cNvSpPr/>
          <p:nvPr/>
        </p:nvSpPr>
        <p:spPr bwMode="auto">
          <a:xfrm>
            <a:off x="3131984" y="5048767"/>
            <a:ext cx="360004"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90000" tIns="0" rIns="90000" bIns="0" rtlCol="0" anchor="ctr"/>
          <a:lstStyle/>
          <a:p>
            <a:r>
              <a:rPr kumimoji="1" lang="en-US" altLang="ja-JP" sz="1200" dirty="0">
                <a:latin typeface="メイリオ" panose="020B0604030504040204" pitchFamily="50" charset="-128"/>
                <a:ea typeface="メイリオ" panose="020B0604030504040204" pitchFamily="50" charset="-128"/>
              </a:rPr>
              <a:t>rs1 </a:t>
            </a:r>
            <a:r>
              <a:rPr kumimoji="1" lang="ja-JP" altLang="en-US" sz="1200" dirty="0">
                <a:latin typeface="メイリオ" panose="020B0604030504040204" pitchFamily="50" charset="-128"/>
                <a:ea typeface="メイリオ" panose="020B0604030504040204" pitchFamily="50" charset="-128"/>
              </a:rPr>
              <a:t>データ</a:t>
            </a:r>
          </a:p>
        </p:txBody>
      </p:sp>
      <p:sp>
        <p:nvSpPr>
          <p:cNvPr id="108" name="正方形/長方形 107"/>
          <p:cNvSpPr/>
          <p:nvPr/>
        </p:nvSpPr>
        <p:spPr bwMode="auto">
          <a:xfrm>
            <a:off x="3131984" y="5858776"/>
            <a:ext cx="360004"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90000" tIns="0" rIns="90000" bIns="0" rtlCol="0" anchor="ctr"/>
          <a:lstStyle/>
          <a:p>
            <a:r>
              <a:rPr kumimoji="1" lang="en-US" altLang="ja-JP" sz="1200" dirty="0">
                <a:latin typeface="メイリオ" panose="020B0604030504040204" pitchFamily="50" charset="-128"/>
                <a:ea typeface="メイリオ" panose="020B0604030504040204" pitchFamily="50" charset="-128"/>
              </a:rPr>
              <a:t>rs2 </a:t>
            </a:r>
            <a:r>
              <a:rPr kumimoji="1" lang="ja-JP" altLang="en-US" sz="1200" dirty="0">
                <a:latin typeface="メイリオ" panose="020B0604030504040204" pitchFamily="50" charset="-128"/>
                <a:ea typeface="メイリオ" panose="020B0604030504040204" pitchFamily="50" charset="-128"/>
              </a:rPr>
              <a:t>データ</a:t>
            </a:r>
          </a:p>
        </p:txBody>
      </p:sp>
      <p:cxnSp>
        <p:nvCxnSpPr>
          <p:cNvPr id="109" name="直線矢印コネクタ 108"/>
          <p:cNvCxnSpPr/>
          <p:nvPr/>
        </p:nvCxnSpPr>
        <p:spPr bwMode="auto">
          <a:xfrm>
            <a:off x="1151962" y="5408771"/>
            <a:ext cx="360004" cy="0"/>
          </a:xfrm>
          <a:prstGeom prst="straightConnector1">
            <a:avLst/>
          </a:prstGeom>
          <a:noFill/>
          <a:ln w="9525" cap="flat" cmpd="sng" algn="ctr">
            <a:solidFill>
              <a:schemeClr val="tx1"/>
            </a:solidFill>
            <a:prstDash val="solid"/>
            <a:round/>
            <a:headEnd type="none" w="sm" len="sm"/>
            <a:tailEnd type="triangle"/>
          </a:ln>
          <a:effectLst/>
        </p:spPr>
      </p:cxnSp>
      <p:cxnSp>
        <p:nvCxnSpPr>
          <p:cNvPr id="110" name="直線矢印コネクタ 109"/>
          <p:cNvCxnSpPr/>
          <p:nvPr/>
        </p:nvCxnSpPr>
        <p:spPr bwMode="auto">
          <a:xfrm>
            <a:off x="1151962" y="5768775"/>
            <a:ext cx="360004" cy="0"/>
          </a:xfrm>
          <a:prstGeom prst="straightConnector1">
            <a:avLst/>
          </a:prstGeom>
          <a:noFill/>
          <a:ln w="9525" cap="flat" cmpd="sng" algn="ctr">
            <a:solidFill>
              <a:schemeClr val="tx1"/>
            </a:solidFill>
            <a:prstDash val="solid"/>
            <a:round/>
            <a:headEnd type="none" w="sm" len="sm"/>
            <a:tailEnd type="triangle"/>
          </a:ln>
          <a:effectLst/>
        </p:spPr>
      </p:cxnSp>
      <p:cxnSp>
        <p:nvCxnSpPr>
          <p:cNvPr id="111" name="直線矢印コネクタ 110"/>
          <p:cNvCxnSpPr/>
          <p:nvPr/>
        </p:nvCxnSpPr>
        <p:spPr bwMode="auto">
          <a:xfrm>
            <a:off x="4752002" y="5678776"/>
            <a:ext cx="270003" cy="0"/>
          </a:xfrm>
          <a:prstGeom prst="straightConnector1">
            <a:avLst/>
          </a:prstGeom>
          <a:noFill/>
          <a:ln w="9525" cap="flat" cmpd="sng" algn="ctr">
            <a:solidFill>
              <a:schemeClr val="tx1"/>
            </a:solidFill>
            <a:prstDash val="solid"/>
            <a:round/>
            <a:headEnd type="none" w="sm" len="sm"/>
            <a:tailEnd type="triangle"/>
          </a:ln>
          <a:effectLst/>
        </p:spPr>
      </p:cxnSp>
      <p:sp>
        <p:nvSpPr>
          <p:cNvPr id="112" name="正方形/長方形 111"/>
          <p:cNvSpPr/>
          <p:nvPr/>
        </p:nvSpPr>
        <p:spPr bwMode="auto">
          <a:xfrm>
            <a:off x="3581989" y="5409022"/>
            <a:ext cx="1440016"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0" tIns="0" rIns="0" bIns="0" rtlCol="0" anchor="ctr"/>
          <a:lstStyle/>
          <a:p>
            <a:pPr algn="ctr"/>
            <a:r>
              <a:rPr kumimoji="1" lang="en-US" altLang="ja-JP" sz="1600" dirty="0" err="1">
                <a:latin typeface="メイリオ" panose="020B0604030504040204" pitchFamily="50" charset="-128"/>
                <a:ea typeface="メイリオ" panose="020B0604030504040204" pitchFamily="50" charset="-128"/>
              </a:rPr>
              <a:t>imm</a:t>
            </a:r>
            <a:endParaRPr kumimoji="1" lang="ja-JP" altLang="en-US" sz="1600" dirty="0">
              <a:latin typeface="メイリオ" panose="020B0604030504040204" pitchFamily="50" charset="-128"/>
              <a:ea typeface="メイリオ" panose="020B0604030504040204" pitchFamily="50" charset="-128"/>
            </a:endParaRPr>
          </a:p>
        </p:txBody>
      </p:sp>
      <p:cxnSp>
        <p:nvCxnSpPr>
          <p:cNvPr id="113" name="直線矢印コネクタ 112"/>
          <p:cNvCxnSpPr/>
          <p:nvPr/>
        </p:nvCxnSpPr>
        <p:spPr bwMode="auto">
          <a:xfrm>
            <a:off x="4752002" y="5499023"/>
            <a:ext cx="0" cy="360004"/>
          </a:xfrm>
          <a:prstGeom prst="straightConnector1">
            <a:avLst/>
          </a:prstGeom>
          <a:noFill/>
          <a:ln w="38100" cap="flat" cmpd="sng" algn="ctr">
            <a:solidFill>
              <a:schemeClr val="tx1"/>
            </a:solidFill>
            <a:prstDash val="solid"/>
            <a:round/>
            <a:headEnd type="none" w="sm" len="sm"/>
            <a:tailEnd type="none"/>
          </a:ln>
          <a:effectLst/>
        </p:spPr>
      </p:cxnSp>
      <p:cxnSp>
        <p:nvCxnSpPr>
          <p:cNvPr id="114" name="直線矢印コネクタ 113"/>
          <p:cNvCxnSpPr/>
          <p:nvPr/>
        </p:nvCxnSpPr>
        <p:spPr bwMode="auto">
          <a:xfrm>
            <a:off x="4572000" y="5589024"/>
            <a:ext cx="180002" cy="0"/>
          </a:xfrm>
          <a:prstGeom prst="straightConnector1">
            <a:avLst/>
          </a:prstGeom>
          <a:noFill/>
          <a:ln w="9525" cap="flat" cmpd="sng" algn="ctr">
            <a:solidFill>
              <a:schemeClr val="tx1"/>
            </a:solidFill>
            <a:prstDash val="solid"/>
            <a:round/>
            <a:headEnd type="none" w="sm" len="sm"/>
            <a:tailEnd type="triangle"/>
          </a:ln>
          <a:effectLst/>
        </p:spPr>
      </p:cxnSp>
      <p:sp>
        <p:nvSpPr>
          <p:cNvPr id="116" name="Freeform 10"/>
          <p:cNvSpPr>
            <a:spLocks/>
          </p:cNvSpPr>
          <p:nvPr/>
        </p:nvSpPr>
        <p:spPr bwMode="auto">
          <a:xfrm flipV="1">
            <a:off x="4481999" y="5769025"/>
            <a:ext cx="180002" cy="270003"/>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oval" w="sm" len="sm"/>
            <a:tailEnd type="non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cxnSp>
        <p:nvCxnSpPr>
          <p:cNvPr id="117" name="直線矢印コネクタ 116"/>
          <p:cNvCxnSpPr/>
          <p:nvPr/>
        </p:nvCxnSpPr>
        <p:spPr bwMode="auto">
          <a:xfrm>
            <a:off x="4031994" y="6039029"/>
            <a:ext cx="1980022" cy="0"/>
          </a:xfrm>
          <a:prstGeom prst="straightConnector1">
            <a:avLst/>
          </a:prstGeom>
          <a:noFill/>
          <a:ln w="9525" cap="flat" cmpd="sng" algn="ctr">
            <a:solidFill>
              <a:schemeClr val="tx1"/>
            </a:solidFill>
            <a:prstDash val="solid"/>
            <a:round/>
            <a:headEnd type="none" w="sm" len="sm"/>
            <a:tailEnd type="triangle"/>
          </a:ln>
          <a:effectLst/>
        </p:spPr>
      </p:cxnSp>
      <p:cxnSp>
        <p:nvCxnSpPr>
          <p:cNvPr id="119" name="直線矢印コネクタ 118"/>
          <p:cNvCxnSpPr/>
          <p:nvPr/>
        </p:nvCxnSpPr>
        <p:spPr bwMode="auto">
          <a:xfrm>
            <a:off x="4572000" y="5769026"/>
            <a:ext cx="180002" cy="0"/>
          </a:xfrm>
          <a:prstGeom prst="straightConnector1">
            <a:avLst/>
          </a:prstGeom>
          <a:noFill/>
          <a:ln w="9525" cap="flat" cmpd="sng" algn="ctr">
            <a:solidFill>
              <a:schemeClr val="tx1"/>
            </a:solidFill>
            <a:prstDash val="solid"/>
            <a:round/>
            <a:headEnd type="none" w="sm" len="sm"/>
            <a:tailEnd type="triangle"/>
          </a:ln>
          <a:effectLst/>
        </p:spPr>
      </p:cxnSp>
      <p:sp>
        <p:nvSpPr>
          <p:cNvPr id="122" name="正方形/長方形 121"/>
          <p:cNvSpPr/>
          <p:nvPr/>
        </p:nvSpPr>
        <p:spPr bwMode="auto">
          <a:xfrm>
            <a:off x="521955" y="5229020"/>
            <a:ext cx="360004"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90000" tIns="0" rIns="90000" bIns="0" rtlCol="0" anchor="ctr"/>
          <a:lstStyle/>
          <a:p>
            <a:r>
              <a:rPr kumimoji="1" lang="en-US" altLang="ja-JP" sz="1200" dirty="0">
                <a:solidFill>
                  <a:schemeClr val="accent4"/>
                </a:solidFill>
                <a:latin typeface="メイリオ" panose="020B0604030504040204" pitchFamily="50" charset="-128"/>
                <a:ea typeface="メイリオ" panose="020B0604030504040204" pitchFamily="50" charset="-128"/>
              </a:rPr>
              <a:t>[11:7]</a:t>
            </a:r>
            <a:endParaRPr kumimoji="1" lang="ja-JP" altLang="en-US" sz="1200" dirty="0">
              <a:solidFill>
                <a:schemeClr val="accent4"/>
              </a:solidFill>
              <a:latin typeface="メイリオ" panose="020B0604030504040204" pitchFamily="50" charset="-128"/>
              <a:ea typeface="メイリオ" panose="020B0604030504040204" pitchFamily="50" charset="-128"/>
            </a:endParaRPr>
          </a:p>
        </p:txBody>
      </p:sp>
      <p:sp>
        <p:nvSpPr>
          <p:cNvPr id="123" name="正方形/長方形 122"/>
          <p:cNvSpPr/>
          <p:nvPr/>
        </p:nvSpPr>
        <p:spPr bwMode="auto">
          <a:xfrm>
            <a:off x="521955" y="5589024"/>
            <a:ext cx="360004"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90000" tIns="0" rIns="90000" bIns="0" rtlCol="0" anchor="ctr"/>
          <a:lstStyle/>
          <a:p>
            <a:r>
              <a:rPr kumimoji="1" lang="en-US" altLang="ja-JP" sz="1200" dirty="0">
                <a:solidFill>
                  <a:schemeClr val="accent5"/>
                </a:solidFill>
                <a:latin typeface="メイリオ" panose="020B0604030504040204" pitchFamily="50" charset="-128"/>
                <a:ea typeface="メイリオ" panose="020B0604030504040204" pitchFamily="50" charset="-128"/>
              </a:rPr>
              <a:t>[19:15]</a:t>
            </a:r>
            <a:endParaRPr kumimoji="1" lang="ja-JP" altLang="en-US" sz="1200" dirty="0">
              <a:solidFill>
                <a:schemeClr val="accent5"/>
              </a:solidFill>
              <a:latin typeface="メイリオ" panose="020B0604030504040204" pitchFamily="50" charset="-128"/>
              <a:ea typeface="メイリオ" panose="020B0604030504040204" pitchFamily="50" charset="-128"/>
            </a:endParaRPr>
          </a:p>
        </p:txBody>
      </p:sp>
      <p:sp>
        <p:nvSpPr>
          <p:cNvPr id="124" name="正方形/長方形 123"/>
          <p:cNvSpPr/>
          <p:nvPr/>
        </p:nvSpPr>
        <p:spPr bwMode="auto">
          <a:xfrm>
            <a:off x="521955" y="5949028"/>
            <a:ext cx="360004"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90000" tIns="0" rIns="90000" bIns="0" rtlCol="0" anchor="ctr"/>
          <a:lstStyle/>
          <a:p>
            <a:r>
              <a:rPr kumimoji="1" lang="en-US" altLang="ja-JP" sz="1200" dirty="0">
                <a:solidFill>
                  <a:schemeClr val="accent6"/>
                </a:solidFill>
                <a:latin typeface="メイリオ" panose="020B0604030504040204" pitchFamily="50" charset="-128"/>
                <a:ea typeface="メイリオ" panose="020B0604030504040204" pitchFamily="50" charset="-128"/>
              </a:rPr>
              <a:t>[24:20]</a:t>
            </a:r>
            <a:endParaRPr kumimoji="1" lang="ja-JP" altLang="en-US" sz="1200" dirty="0">
              <a:solidFill>
                <a:schemeClr val="accent6"/>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5159803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MIPS </a:t>
            </a:r>
            <a:r>
              <a:rPr kumimoji="1" lang="ja-JP" altLang="en-US" dirty="0"/>
              <a:t>の場合</a:t>
            </a:r>
          </a:p>
        </p:txBody>
      </p:sp>
      <p:sp>
        <p:nvSpPr>
          <p:cNvPr id="32" name="正方形/長方形 31"/>
          <p:cNvSpPr/>
          <p:nvPr/>
        </p:nvSpPr>
        <p:spPr bwMode="auto">
          <a:xfrm>
            <a:off x="791958" y="1718981"/>
            <a:ext cx="1440016" cy="360004"/>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t"/>
          <a:lstStyle/>
          <a:p>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SW : (</a:t>
            </a:r>
            <a:r>
              <a:rPr lang="en-US" altLang="ja-JP" sz="1600" dirty="0">
                <a:solidFill>
                  <a:schemeClr val="accent5"/>
                </a:solidFill>
                <a:latin typeface="Consolas" panose="020B0609020204030204" pitchFamily="49" charset="0"/>
                <a:ea typeface="メイリオ" panose="020B0604030504040204" pitchFamily="50" charset="-128"/>
              </a:rPr>
              <a:t>x[</a:t>
            </a:r>
            <a:r>
              <a:rPr lang="en-US" altLang="ja-JP" sz="1600" dirty="0" err="1">
                <a:solidFill>
                  <a:schemeClr val="accent5"/>
                </a:solidFill>
                <a:latin typeface="Consolas" panose="020B0609020204030204" pitchFamily="49" charset="0"/>
                <a:ea typeface="メイリオ" panose="020B0604030504040204" pitchFamily="50" charset="-128"/>
              </a:rPr>
              <a:t>rs</a:t>
            </a:r>
            <a:r>
              <a:rPr lang="en-US" altLang="ja-JP" sz="1600" dirty="0">
                <a:solidFill>
                  <a:schemeClr val="accent5"/>
                </a:solidFill>
                <a:latin typeface="Consolas" panose="020B0609020204030204" pitchFamily="49" charset="0"/>
                <a:ea typeface="メイリオ" panose="020B0604030504040204" pitchFamily="50" charset="-128"/>
              </a:rPr>
              <a:t>]</a:t>
            </a:r>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 + immediate) </a:t>
            </a:r>
            <a:r>
              <a:rPr lang="ja-JP" altLang="en-US" sz="1600" dirty="0">
                <a:solidFill>
                  <a:schemeClr val="tx1">
                    <a:lumMod val="85000"/>
                    <a:lumOff val="15000"/>
                  </a:schemeClr>
                </a:solidFill>
                <a:latin typeface="Consolas" panose="020B0609020204030204" pitchFamily="49" charset="0"/>
                <a:ea typeface="メイリオ" panose="020B0604030504040204" pitchFamily="50" charset="-128"/>
              </a:rPr>
              <a:t>←</a:t>
            </a:r>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 </a:t>
            </a:r>
            <a:r>
              <a:rPr lang="en-US" altLang="ja-JP" sz="1600" dirty="0">
                <a:solidFill>
                  <a:schemeClr val="accent6"/>
                </a:solidFill>
                <a:latin typeface="Consolas" panose="020B0609020204030204" pitchFamily="49" charset="0"/>
                <a:ea typeface="メイリオ" panose="020B0604030504040204" pitchFamily="50" charset="-128"/>
              </a:rPr>
              <a:t>[</a:t>
            </a:r>
            <a:r>
              <a:rPr lang="en-US" altLang="ja-JP" sz="1600" dirty="0" err="1">
                <a:solidFill>
                  <a:schemeClr val="accent6"/>
                </a:solidFill>
                <a:latin typeface="Consolas" panose="020B0609020204030204" pitchFamily="49" charset="0"/>
                <a:ea typeface="メイリオ" panose="020B0604030504040204" pitchFamily="50" charset="-128"/>
              </a:rPr>
              <a:t>rt</a:t>
            </a:r>
            <a:r>
              <a:rPr lang="en-US" altLang="ja-JP" sz="1600" dirty="0">
                <a:solidFill>
                  <a:schemeClr val="accent6"/>
                </a:solidFill>
                <a:latin typeface="Consolas" panose="020B0609020204030204" pitchFamily="49" charset="0"/>
                <a:ea typeface="メイリオ" panose="020B0604030504040204" pitchFamily="50" charset="-128"/>
              </a:rPr>
              <a:t>]</a:t>
            </a:r>
            <a:endParaRPr kumimoji="1" lang="ja-JP" altLang="en-US" sz="1600" dirty="0">
              <a:solidFill>
                <a:schemeClr val="accent6"/>
              </a:solidFill>
              <a:latin typeface="Consolas" panose="020B0609020204030204" pitchFamily="49" charset="0"/>
              <a:ea typeface="メイリオ" panose="020B0604030504040204" pitchFamily="50" charset="-128"/>
            </a:endParaRPr>
          </a:p>
        </p:txBody>
      </p:sp>
      <p:sp>
        <p:nvSpPr>
          <p:cNvPr id="34" name="正方形/長方形 33"/>
          <p:cNvSpPr/>
          <p:nvPr/>
        </p:nvSpPr>
        <p:spPr bwMode="auto">
          <a:xfrm>
            <a:off x="791958" y="1448978"/>
            <a:ext cx="1440016" cy="360004"/>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t"/>
          <a:lstStyle/>
          <a:p>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LW : </a:t>
            </a:r>
            <a:r>
              <a:rPr lang="en-US" altLang="ja-JP" sz="1600" dirty="0">
                <a:solidFill>
                  <a:schemeClr val="accent6"/>
                </a:solidFill>
                <a:latin typeface="Consolas" panose="020B0609020204030204" pitchFamily="49" charset="0"/>
                <a:ea typeface="メイリオ" panose="020B0604030504040204" pitchFamily="50" charset="-128"/>
              </a:rPr>
              <a:t>x[</a:t>
            </a:r>
            <a:r>
              <a:rPr lang="en-US" altLang="ja-JP" sz="1600" dirty="0" err="1">
                <a:solidFill>
                  <a:schemeClr val="accent6"/>
                </a:solidFill>
                <a:latin typeface="Consolas" panose="020B0609020204030204" pitchFamily="49" charset="0"/>
                <a:ea typeface="メイリオ" panose="020B0604030504040204" pitchFamily="50" charset="-128"/>
              </a:rPr>
              <a:t>rt</a:t>
            </a:r>
            <a:r>
              <a:rPr lang="en-US" altLang="ja-JP" sz="1600" dirty="0">
                <a:solidFill>
                  <a:schemeClr val="accent6"/>
                </a:solidFill>
                <a:latin typeface="Consolas" panose="020B0609020204030204" pitchFamily="49" charset="0"/>
                <a:ea typeface="メイリオ" panose="020B0604030504040204" pitchFamily="50" charset="-128"/>
              </a:rPr>
              <a:t>]</a:t>
            </a:r>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 </a:t>
            </a:r>
            <a:r>
              <a:rPr lang="ja-JP" altLang="en-US" sz="1600" dirty="0">
                <a:solidFill>
                  <a:schemeClr val="tx1">
                    <a:lumMod val="85000"/>
                    <a:lumOff val="15000"/>
                  </a:schemeClr>
                </a:solidFill>
                <a:latin typeface="Consolas" panose="020B0609020204030204" pitchFamily="49" charset="0"/>
                <a:ea typeface="メイリオ" panose="020B0604030504040204" pitchFamily="50" charset="-128"/>
              </a:rPr>
              <a:t>←</a:t>
            </a:r>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 (</a:t>
            </a:r>
            <a:r>
              <a:rPr lang="en-US" altLang="ja-JP" sz="1600" dirty="0">
                <a:solidFill>
                  <a:schemeClr val="accent5"/>
                </a:solidFill>
                <a:latin typeface="Consolas" panose="020B0609020204030204" pitchFamily="49" charset="0"/>
                <a:ea typeface="メイリオ" panose="020B0604030504040204" pitchFamily="50" charset="-128"/>
              </a:rPr>
              <a:t>x[</a:t>
            </a:r>
            <a:r>
              <a:rPr lang="en-US" altLang="ja-JP" sz="1600" dirty="0" err="1">
                <a:solidFill>
                  <a:schemeClr val="accent5"/>
                </a:solidFill>
                <a:latin typeface="Consolas" panose="020B0609020204030204" pitchFamily="49" charset="0"/>
                <a:ea typeface="メイリオ" panose="020B0604030504040204" pitchFamily="50" charset="-128"/>
              </a:rPr>
              <a:t>rs</a:t>
            </a:r>
            <a:r>
              <a:rPr lang="en-US" altLang="ja-JP" sz="1600" dirty="0">
                <a:solidFill>
                  <a:schemeClr val="accent5"/>
                </a:solidFill>
                <a:latin typeface="Consolas" panose="020B0609020204030204" pitchFamily="49" charset="0"/>
                <a:ea typeface="メイリオ" panose="020B0604030504040204" pitchFamily="50" charset="-128"/>
              </a:rPr>
              <a:t>]</a:t>
            </a:r>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 + immediate)</a:t>
            </a:r>
            <a:endParaRPr kumimoji="1" lang="ja-JP" altLang="en-US" sz="1600" dirty="0">
              <a:solidFill>
                <a:schemeClr val="tx1">
                  <a:lumMod val="85000"/>
                  <a:lumOff val="15000"/>
                </a:schemeClr>
              </a:solidFill>
              <a:latin typeface="Consolas" panose="020B0609020204030204" pitchFamily="49" charset="0"/>
              <a:ea typeface="メイリオ" panose="020B0604030504040204" pitchFamily="50" charset="-128"/>
            </a:endParaRPr>
          </a:p>
        </p:txBody>
      </p:sp>
      <p:sp>
        <p:nvSpPr>
          <p:cNvPr id="35" name="テキスト プレースホルダー 20"/>
          <p:cNvSpPr txBox="1">
            <a:spLocks/>
          </p:cNvSpPr>
          <p:nvPr/>
        </p:nvSpPr>
        <p:spPr bwMode="auto">
          <a:xfrm>
            <a:off x="521955" y="1088974"/>
            <a:ext cx="8280092" cy="360004"/>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marL="360000" indent="-360000" algn="l" rtl="0" eaLnBrk="1" fontAlgn="base" hangingPunct="1">
              <a:lnSpc>
                <a:spcPct val="110000"/>
              </a:lnSpc>
              <a:spcBef>
                <a:spcPts val="2400"/>
              </a:spcBef>
              <a:spcAft>
                <a:spcPts val="600"/>
              </a:spcAft>
              <a:buClr>
                <a:schemeClr val="accent5"/>
              </a:buClr>
              <a:buFont typeface="Wingdings" panose="05000000000000000000" pitchFamily="2" charset="2"/>
              <a:buChar char="n"/>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1pPr>
            <a:lvl2pPr marL="720000" indent="-360000" algn="l" rtl="0" eaLnBrk="1" fontAlgn="base" hangingPunct="1">
              <a:lnSpc>
                <a:spcPct val="110000"/>
              </a:lnSpc>
              <a:spcBef>
                <a:spcPts val="300"/>
              </a:spcBef>
              <a:spcAft>
                <a:spcPts val="300"/>
              </a:spcAft>
              <a:buClr>
                <a:schemeClr val="accent4"/>
              </a:buClr>
              <a:buSzPct val="90000"/>
              <a:buFont typeface="メイリオ"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2pPr>
            <a:lvl3pPr marL="1080000" indent="-360000" algn="l" rtl="0" eaLnBrk="1" fontAlgn="base" hangingPunct="1">
              <a:lnSpc>
                <a:spcPct val="110000"/>
              </a:lnSpc>
              <a:spcBef>
                <a:spcPts val="300"/>
              </a:spcBef>
              <a:spcAft>
                <a:spcPts val="100"/>
              </a:spcAft>
              <a:buClr>
                <a:schemeClr val="accent3"/>
              </a:buClr>
              <a:buSzPct val="90000"/>
              <a:buFont typeface="メイリオ"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3pPr>
            <a:lvl4pPr marL="1440000" indent="-360000" algn="l" rtl="0" eaLnBrk="1" fontAlgn="base" hangingPunct="1">
              <a:lnSpc>
                <a:spcPct val="100000"/>
              </a:lnSpc>
              <a:spcBef>
                <a:spcPts val="100"/>
              </a:spcBef>
              <a:spcAft>
                <a:spcPts val="100"/>
              </a:spcAft>
              <a:buClr>
                <a:schemeClr val="accent5"/>
              </a:buClr>
              <a:buSzPct val="80000"/>
              <a:buFont typeface="MeiryoKe_PGothic"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4pPr>
            <a:lvl5pPr marL="1800000" indent="-360000" algn="l" rtl="0" eaLnBrk="1" fontAlgn="base" hangingPunct="1">
              <a:lnSpc>
                <a:spcPct val="100000"/>
              </a:lnSpc>
              <a:spcBef>
                <a:spcPts val="100"/>
              </a:spcBef>
              <a:spcAft>
                <a:spcPts val="100"/>
              </a:spcAft>
              <a:buClr>
                <a:srgbClr val="6666FF"/>
              </a:buClr>
              <a:buSzPct val="80000"/>
              <a:buFont typeface="MeiryoKe_PGothic"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5pPr>
            <a:lvl6pPr marL="25146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6pPr>
            <a:lvl7pPr marL="29718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7pPr>
            <a:lvl8pPr marL="34290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8pPr>
            <a:lvl9pPr marL="38862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9pPr>
          </a:lstStyle>
          <a:p>
            <a:r>
              <a:rPr lang="en-US" altLang="ja-JP" sz="1800" kern="0" dirty="0"/>
              <a:t>MIPS</a:t>
            </a:r>
            <a:endParaRPr lang="ja-JP" altLang="en-US" sz="1800" kern="0" dirty="0"/>
          </a:p>
        </p:txBody>
      </p:sp>
      <p:sp>
        <p:nvSpPr>
          <p:cNvPr id="36" name="正方形/長方形 35"/>
          <p:cNvSpPr/>
          <p:nvPr/>
        </p:nvSpPr>
        <p:spPr bwMode="auto">
          <a:xfrm>
            <a:off x="791958" y="1988984"/>
            <a:ext cx="1440016" cy="360004"/>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t"/>
          <a:lstStyle/>
          <a:p>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ADDU : </a:t>
            </a:r>
            <a:r>
              <a:rPr lang="en-US" altLang="ja-JP" sz="1600" dirty="0">
                <a:solidFill>
                  <a:schemeClr val="accent4"/>
                </a:solidFill>
                <a:latin typeface="Consolas" panose="020B0609020204030204" pitchFamily="49" charset="0"/>
                <a:ea typeface="メイリオ" panose="020B0604030504040204" pitchFamily="50" charset="-128"/>
              </a:rPr>
              <a:t>x[</a:t>
            </a:r>
            <a:r>
              <a:rPr lang="en-US" altLang="ja-JP" sz="1600" dirty="0" err="1">
                <a:solidFill>
                  <a:schemeClr val="accent4"/>
                </a:solidFill>
                <a:latin typeface="Consolas" panose="020B0609020204030204" pitchFamily="49" charset="0"/>
                <a:ea typeface="メイリオ" panose="020B0604030504040204" pitchFamily="50" charset="-128"/>
              </a:rPr>
              <a:t>rd</a:t>
            </a:r>
            <a:r>
              <a:rPr lang="en-US" altLang="ja-JP" sz="1600" dirty="0">
                <a:solidFill>
                  <a:schemeClr val="accent4"/>
                </a:solidFill>
                <a:latin typeface="Consolas" panose="020B0609020204030204" pitchFamily="49" charset="0"/>
                <a:ea typeface="メイリオ" panose="020B0604030504040204" pitchFamily="50" charset="-128"/>
              </a:rPr>
              <a:t>]</a:t>
            </a:r>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 </a:t>
            </a:r>
            <a:r>
              <a:rPr lang="ja-JP" altLang="en-US" sz="1600" dirty="0">
                <a:solidFill>
                  <a:schemeClr val="tx1">
                    <a:lumMod val="85000"/>
                    <a:lumOff val="15000"/>
                  </a:schemeClr>
                </a:solidFill>
                <a:latin typeface="Consolas" panose="020B0609020204030204" pitchFamily="49" charset="0"/>
                <a:ea typeface="メイリオ" panose="020B0604030504040204" pitchFamily="50" charset="-128"/>
              </a:rPr>
              <a:t>←</a:t>
            </a:r>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 </a:t>
            </a:r>
            <a:r>
              <a:rPr lang="en-US" altLang="ja-JP" sz="1600" dirty="0">
                <a:solidFill>
                  <a:schemeClr val="accent5"/>
                </a:solidFill>
                <a:latin typeface="Consolas" panose="020B0609020204030204" pitchFamily="49" charset="0"/>
                <a:ea typeface="メイリオ" panose="020B0604030504040204" pitchFamily="50" charset="-128"/>
              </a:rPr>
              <a:t>x[</a:t>
            </a:r>
            <a:r>
              <a:rPr lang="en-US" altLang="ja-JP" sz="1600" dirty="0" err="1">
                <a:solidFill>
                  <a:schemeClr val="accent5"/>
                </a:solidFill>
                <a:latin typeface="Consolas" panose="020B0609020204030204" pitchFamily="49" charset="0"/>
                <a:ea typeface="メイリオ" panose="020B0604030504040204" pitchFamily="50" charset="-128"/>
              </a:rPr>
              <a:t>rs</a:t>
            </a:r>
            <a:r>
              <a:rPr lang="en-US" altLang="ja-JP" sz="1600" dirty="0">
                <a:solidFill>
                  <a:schemeClr val="accent5"/>
                </a:solidFill>
                <a:latin typeface="Consolas" panose="020B0609020204030204" pitchFamily="49" charset="0"/>
                <a:ea typeface="メイリオ" panose="020B0604030504040204" pitchFamily="50" charset="-128"/>
              </a:rPr>
              <a:t>]</a:t>
            </a:r>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 + </a:t>
            </a:r>
            <a:r>
              <a:rPr lang="en-US" altLang="ja-JP" sz="1600" dirty="0">
                <a:solidFill>
                  <a:schemeClr val="accent6"/>
                </a:solidFill>
                <a:latin typeface="Consolas" panose="020B0609020204030204" pitchFamily="49" charset="0"/>
                <a:ea typeface="メイリオ" panose="020B0604030504040204" pitchFamily="50" charset="-128"/>
              </a:rPr>
              <a:t>x[</a:t>
            </a:r>
            <a:r>
              <a:rPr lang="en-US" altLang="ja-JP" sz="1600" dirty="0" err="1">
                <a:solidFill>
                  <a:schemeClr val="accent6"/>
                </a:solidFill>
                <a:latin typeface="Consolas" panose="020B0609020204030204" pitchFamily="49" charset="0"/>
                <a:ea typeface="メイリオ" panose="020B0604030504040204" pitchFamily="50" charset="-128"/>
              </a:rPr>
              <a:t>rt</a:t>
            </a:r>
            <a:r>
              <a:rPr lang="en-US" altLang="ja-JP" sz="1600" dirty="0">
                <a:solidFill>
                  <a:schemeClr val="accent6"/>
                </a:solidFill>
                <a:latin typeface="Consolas" panose="020B0609020204030204" pitchFamily="49" charset="0"/>
                <a:ea typeface="メイリオ" panose="020B0604030504040204" pitchFamily="50" charset="-128"/>
              </a:rPr>
              <a:t>]</a:t>
            </a:r>
            <a:endParaRPr kumimoji="1" lang="ja-JP" altLang="en-US" sz="1600" dirty="0">
              <a:solidFill>
                <a:schemeClr val="accent6"/>
              </a:solidFill>
              <a:latin typeface="Consolas" panose="020B0609020204030204" pitchFamily="49" charset="0"/>
              <a:ea typeface="メイリオ" panose="020B0604030504040204" pitchFamily="50" charset="-128"/>
            </a:endParaRPr>
          </a:p>
        </p:txBody>
      </p:sp>
      <p:sp>
        <p:nvSpPr>
          <p:cNvPr id="37" name="テキスト プレースホルダー 2"/>
          <p:cNvSpPr txBox="1">
            <a:spLocks/>
          </p:cNvSpPr>
          <p:nvPr/>
        </p:nvSpPr>
        <p:spPr bwMode="auto">
          <a:xfrm>
            <a:off x="521955" y="2528990"/>
            <a:ext cx="8280092" cy="143970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marL="360000" indent="-360000" algn="l" rtl="0" eaLnBrk="1" fontAlgn="base" hangingPunct="1">
              <a:lnSpc>
                <a:spcPct val="110000"/>
              </a:lnSpc>
              <a:spcBef>
                <a:spcPts val="2400"/>
              </a:spcBef>
              <a:spcAft>
                <a:spcPts val="600"/>
              </a:spcAft>
              <a:buClr>
                <a:schemeClr val="accent5"/>
              </a:buClr>
              <a:buFont typeface="Wingdings" panose="05000000000000000000" pitchFamily="2" charset="2"/>
              <a:buChar char="n"/>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1pPr>
            <a:lvl2pPr marL="720000" indent="-360000" algn="l" rtl="0" eaLnBrk="1" fontAlgn="base" hangingPunct="1">
              <a:lnSpc>
                <a:spcPct val="110000"/>
              </a:lnSpc>
              <a:spcBef>
                <a:spcPts val="300"/>
              </a:spcBef>
              <a:spcAft>
                <a:spcPts val="300"/>
              </a:spcAft>
              <a:buClr>
                <a:schemeClr val="accent4"/>
              </a:buClr>
              <a:buSzPct val="90000"/>
              <a:buFont typeface="メイリオ"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2pPr>
            <a:lvl3pPr marL="1080000" indent="-360000" algn="l" rtl="0" eaLnBrk="1" fontAlgn="base" hangingPunct="1">
              <a:lnSpc>
                <a:spcPct val="110000"/>
              </a:lnSpc>
              <a:spcBef>
                <a:spcPts val="300"/>
              </a:spcBef>
              <a:spcAft>
                <a:spcPts val="100"/>
              </a:spcAft>
              <a:buClr>
                <a:schemeClr val="accent3"/>
              </a:buClr>
              <a:buSzPct val="90000"/>
              <a:buFont typeface="メイリオ"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3pPr>
            <a:lvl4pPr marL="1440000" indent="-360000" algn="l" rtl="0" eaLnBrk="1" fontAlgn="base" hangingPunct="1">
              <a:lnSpc>
                <a:spcPct val="100000"/>
              </a:lnSpc>
              <a:spcBef>
                <a:spcPts val="100"/>
              </a:spcBef>
              <a:spcAft>
                <a:spcPts val="100"/>
              </a:spcAft>
              <a:buClr>
                <a:schemeClr val="accent5"/>
              </a:buClr>
              <a:buSzPct val="80000"/>
              <a:buFont typeface="MeiryoKe_PGothic"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4pPr>
            <a:lvl5pPr marL="1800000" indent="-360000" algn="l" rtl="0" eaLnBrk="1" fontAlgn="base" hangingPunct="1">
              <a:lnSpc>
                <a:spcPct val="100000"/>
              </a:lnSpc>
              <a:spcBef>
                <a:spcPts val="100"/>
              </a:spcBef>
              <a:spcAft>
                <a:spcPts val="100"/>
              </a:spcAft>
              <a:buClr>
                <a:srgbClr val="6666FF"/>
              </a:buClr>
              <a:buSzPct val="80000"/>
              <a:buFont typeface="MeiryoKe_PGothic"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5pPr>
            <a:lvl6pPr marL="25146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6pPr>
            <a:lvl7pPr marL="29718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7pPr>
            <a:lvl8pPr marL="34290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8pPr>
            <a:lvl9pPr marL="38862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9pPr>
          </a:lstStyle>
          <a:p>
            <a:r>
              <a:rPr lang="ja-JP" altLang="en-US" sz="1800" dirty="0"/>
              <a:t>レジスタ番号を指定する，命令内のビット位置が一貫していない</a:t>
            </a:r>
            <a:br>
              <a:rPr lang="en-US" altLang="ja-JP" sz="1800" dirty="0"/>
            </a:br>
            <a:r>
              <a:rPr lang="ja-JP" altLang="en-US" sz="1800" kern="0" dirty="0"/>
              <a:t>→ 書き込み番号の切り替え（</a:t>
            </a:r>
            <a:r>
              <a:rPr lang="en-US" altLang="ja-JP" sz="1800" kern="0" dirty="0" err="1">
                <a:solidFill>
                  <a:schemeClr val="accent6"/>
                </a:solidFill>
              </a:rPr>
              <a:t>rt</a:t>
            </a:r>
            <a:r>
              <a:rPr lang="en-US" altLang="ja-JP" sz="1800" kern="0" dirty="0"/>
              <a:t> or </a:t>
            </a:r>
            <a:r>
              <a:rPr lang="en-US" altLang="ja-JP" sz="1800" kern="0" dirty="0" err="1">
                <a:solidFill>
                  <a:schemeClr val="accent6"/>
                </a:solidFill>
              </a:rPr>
              <a:t>rs</a:t>
            </a:r>
            <a:r>
              <a:rPr lang="ja-JP" altLang="en-US" sz="1800" kern="0" dirty="0"/>
              <a:t>）が必要</a:t>
            </a:r>
            <a:endParaRPr lang="en-US" altLang="ja-JP" sz="1800" kern="0" dirty="0"/>
          </a:p>
          <a:p>
            <a:pPr lvl="1"/>
            <a:r>
              <a:rPr lang="en-US" altLang="ja-JP" sz="1800" kern="0" dirty="0">
                <a:latin typeface="Consolas" panose="020B0609020204030204" pitchFamily="49" charset="0"/>
              </a:rPr>
              <a:t>LW </a:t>
            </a:r>
            <a:r>
              <a:rPr lang="ja-JP" altLang="en-US" sz="1800" kern="0" dirty="0"/>
              <a:t>：書き込み </a:t>
            </a:r>
            <a:r>
              <a:rPr lang="en-US" altLang="ja-JP" sz="1800" kern="0" dirty="0" err="1">
                <a:solidFill>
                  <a:schemeClr val="accent6"/>
                </a:solidFill>
              </a:rPr>
              <a:t>rt</a:t>
            </a:r>
            <a:r>
              <a:rPr lang="en-US" altLang="ja-JP" sz="1800" kern="0" dirty="0">
                <a:solidFill>
                  <a:schemeClr val="accent6"/>
                </a:solidFill>
              </a:rPr>
              <a:t> [16:20]</a:t>
            </a:r>
            <a:r>
              <a:rPr lang="en-US" altLang="ja-JP" sz="1800" kern="0" dirty="0">
                <a:solidFill>
                  <a:schemeClr val="accent4"/>
                </a:solidFill>
              </a:rPr>
              <a:t>	</a:t>
            </a:r>
            <a:r>
              <a:rPr lang="ja-JP" altLang="en-US" sz="1800" kern="0" dirty="0"/>
              <a:t>読み出し：</a:t>
            </a:r>
            <a:r>
              <a:rPr lang="en-US" altLang="ja-JP" sz="1800" kern="0" dirty="0" err="1">
                <a:solidFill>
                  <a:schemeClr val="accent5"/>
                </a:solidFill>
              </a:rPr>
              <a:t>rs</a:t>
            </a:r>
            <a:r>
              <a:rPr lang="en-US" altLang="ja-JP" sz="1800" kern="0" dirty="0">
                <a:solidFill>
                  <a:schemeClr val="accent5"/>
                </a:solidFill>
              </a:rPr>
              <a:t> [25:21]</a:t>
            </a:r>
            <a:endParaRPr lang="en-US" altLang="ja-JP" sz="1800" kern="0" dirty="0">
              <a:solidFill>
                <a:schemeClr val="accent4"/>
              </a:solidFill>
            </a:endParaRPr>
          </a:p>
          <a:p>
            <a:pPr lvl="1"/>
            <a:r>
              <a:rPr lang="en-US" altLang="ja-JP" sz="1800" kern="0" dirty="0">
                <a:latin typeface="Consolas" panose="020B0609020204030204" pitchFamily="49" charset="0"/>
              </a:rPr>
              <a:t>SW </a:t>
            </a:r>
            <a:r>
              <a:rPr lang="ja-JP" altLang="en-US" sz="1800" kern="0" dirty="0"/>
              <a:t>：</a:t>
            </a:r>
            <a:r>
              <a:rPr lang="en-US" altLang="ja-JP" sz="1800" kern="0" dirty="0"/>
              <a:t>			</a:t>
            </a:r>
            <a:r>
              <a:rPr lang="ja-JP" altLang="en-US" sz="1800" kern="0" dirty="0"/>
              <a:t>読み出し：</a:t>
            </a:r>
            <a:r>
              <a:rPr lang="en-US" altLang="ja-JP" sz="1800" kern="0" dirty="0" err="1">
                <a:solidFill>
                  <a:schemeClr val="accent5"/>
                </a:solidFill>
              </a:rPr>
              <a:t>rs</a:t>
            </a:r>
            <a:r>
              <a:rPr lang="en-US" altLang="ja-JP" sz="1800" kern="0" dirty="0">
                <a:solidFill>
                  <a:schemeClr val="accent5"/>
                </a:solidFill>
              </a:rPr>
              <a:t> [25:21]</a:t>
            </a:r>
            <a:r>
              <a:rPr lang="ja-JP" altLang="en-US" sz="1800" kern="0" dirty="0" err="1"/>
              <a:t>，</a:t>
            </a:r>
            <a:r>
              <a:rPr lang="en-US" altLang="ja-JP" sz="1800" kern="0" dirty="0" err="1">
                <a:solidFill>
                  <a:schemeClr val="accent6"/>
                </a:solidFill>
              </a:rPr>
              <a:t>rt</a:t>
            </a:r>
            <a:r>
              <a:rPr lang="en-US" altLang="ja-JP" sz="1800" kern="0" dirty="0">
                <a:solidFill>
                  <a:schemeClr val="accent6"/>
                </a:solidFill>
              </a:rPr>
              <a:t> [16:20]</a:t>
            </a:r>
          </a:p>
          <a:p>
            <a:pPr lvl="1"/>
            <a:r>
              <a:rPr lang="en-US" altLang="ja-JP" sz="1800" kern="0" dirty="0">
                <a:latin typeface="Consolas" panose="020B0609020204030204" pitchFamily="49" charset="0"/>
              </a:rPr>
              <a:t>ADD</a:t>
            </a:r>
            <a:r>
              <a:rPr lang="ja-JP" altLang="en-US" sz="1800" kern="0" dirty="0"/>
              <a:t>：書き込み </a:t>
            </a:r>
            <a:r>
              <a:rPr lang="en-US" altLang="ja-JP" sz="1800" kern="0" dirty="0" err="1">
                <a:solidFill>
                  <a:schemeClr val="accent4"/>
                </a:solidFill>
              </a:rPr>
              <a:t>rd</a:t>
            </a:r>
            <a:r>
              <a:rPr lang="en-US" altLang="ja-JP" sz="1800" kern="0" dirty="0">
                <a:solidFill>
                  <a:schemeClr val="accent4"/>
                </a:solidFill>
              </a:rPr>
              <a:t> [11:15]	</a:t>
            </a:r>
            <a:r>
              <a:rPr lang="ja-JP" altLang="en-US" sz="1800" kern="0" dirty="0"/>
              <a:t>読み出し：</a:t>
            </a:r>
            <a:r>
              <a:rPr lang="en-US" altLang="ja-JP" sz="1800" kern="0" dirty="0" err="1">
                <a:solidFill>
                  <a:schemeClr val="accent5"/>
                </a:solidFill>
              </a:rPr>
              <a:t>rs</a:t>
            </a:r>
            <a:r>
              <a:rPr lang="en-US" altLang="ja-JP" sz="1800" kern="0" dirty="0">
                <a:solidFill>
                  <a:schemeClr val="accent5"/>
                </a:solidFill>
              </a:rPr>
              <a:t> [25:21]</a:t>
            </a:r>
            <a:r>
              <a:rPr lang="ja-JP" altLang="en-US" sz="1800" kern="0" dirty="0" err="1"/>
              <a:t>，</a:t>
            </a:r>
            <a:r>
              <a:rPr lang="en-US" altLang="ja-JP" sz="1800" kern="0" dirty="0" err="1">
                <a:solidFill>
                  <a:schemeClr val="accent6"/>
                </a:solidFill>
              </a:rPr>
              <a:t>rt</a:t>
            </a:r>
            <a:r>
              <a:rPr lang="en-US" altLang="ja-JP" sz="1800" kern="0" dirty="0">
                <a:solidFill>
                  <a:schemeClr val="accent6"/>
                </a:solidFill>
              </a:rPr>
              <a:t> [16:20]</a:t>
            </a:r>
            <a:endParaRPr lang="ja-JP" altLang="en-US" sz="1800" kern="0" dirty="0">
              <a:solidFill>
                <a:schemeClr val="accent4"/>
              </a:solidFill>
            </a:endParaRPr>
          </a:p>
        </p:txBody>
      </p:sp>
      <p:sp>
        <p:nvSpPr>
          <p:cNvPr id="38" name="正方形/長方形 37"/>
          <p:cNvSpPr/>
          <p:nvPr/>
        </p:nvSpPr>
        <p:spPr bwMode="auto">
          <a:xfrm>
            <a:off x="1511966" y="4868767"/>
            <a:ext cx="2520028" cy="1440016"/>
          </a:xfrm>
          <a:prstGeom prst="rect">
            <a:avLst/>
          </a:prstGeom>
          <a:ln>
            <a:headEnd/>
            <a:tailEnd type="triangle" w="sm" len="med"/>
          </a:ln>
        </p:spPr>
        <p:style>
          <a:lnRef idx="1">
            <a:schemeClr val="accent1"/>
          </a:lnRef>
          <a:fillRef idx="2">
            <a:schemeClr val="accent1"/>
          </a:fillRef>
          <a:effectRef idx="1">
            <a:schemeClr val="accent1"/>
          </a:effectRef>
          <a:fontRef idx="minor">
            <a:schemeClr val="dk1"/>
          </a:fontRef>
        </p:style>
        <p:txBody>
          <a:bodyPr rtlCol="0" anchor="b"/>
          <a:lstStyle/>
          <a:p>
            <a:pPr algn="ctr"/>
            <a:endParaRPr kumimoji="1" lang="ja-JP" altLang="en-US" sz="1400" dirty="0">
              <a:latin typeface="メイリオ" panose="020B0604030504040204" pitchFamily="50" charset="-128"/>
              <a:ea typeface="メイリオ" panose="020B0604030504040204" pitchFamily="50" charset="-128"/>
            </a:endParaRPr>
          </a:p>
        </p:txBody>
      </p:sp>
      <p:sp>
        <p:nvSpPr>
          <p:cNvPr id="39" name="正方形/長方形 38"/>
          <p:cNvSpPr/>
          <p:nvPr/>
        </p:nvSpPr>
        <p:spPr bwMode="auto">
          <a:xfrm>
            <a:off x="6012016" y="4868767"/>
            <a:ext cx="1440016" cy="1440016"/>
          </a:xfrm>
          <a:prstGeom prst="rect">
            <a:avLst/>
          </a:prstGeom>
          <a:ln>
            <a:headEnd/>
            <a:tailEnd type="triangle" w="sm" len="med"/>
          </a:ln>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ja-JP" altLang="en-US" dirty="0">
              <a:latin typeface="メイリオ" panose="020B0604030504040204" pitchFamily="50" charset="-128"/>
              <a:ea typeface="メイリオ" panose="020B0604030504040204" pitchFamily="50" charset="-128"/>
            </a:endParaRPr>
          </a:p>
        </p:txBody>
      </p:sp>
      <p:sp>
        <p:nvSpPr>
          <p:cNvPr id="41" name="正方形/長方形 40"/>
          <p:cNvSpPr/>
          <p:nvPr/>
        </p:nvSpPr>
        <p:spPr bwMode="auto">
          <a:xfrm>
            <a:off x="1511966" y="4868765"/>
            <a:ext cx="360004"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90000" tIns="0" rIns="90000" bIns="0" rtlCol="0" anchor="ctr"/>
          <a:lstStyle/>
          <a:p>
            <a:r>
              <a:rPr kumimoji="1" lang="en-US" altLang="ja-JP" sz="1200" dirty="0" err="1">
                <a:latin typeface="メイリオ" panose="020B0604030504040204" pitchFamily="50" charset="-128"/>
                <a:ea typeface="メイリオ" panose="020B0604030504040204" pitchFamily="50" charset="-128"/>
              </a:rPr>
              <a:t>rd</a:t>
            </a:r>
            <a:r>
              <a:rPr lang="en-US" altLang="ja-JP" sz="1200" dirty="0">
                <a:latin typeface="メイリオ" panose="020B0604030504040204" pitchFamily="50" charset="-128"/>
                <a:ea typeface="メイリオ" panose="020B0604030504040204" pitchFamily="50" charset="-128"/>
              </a:rPr>
              <a:t>/</a:t>
            </a:r>
            <a:r>
              <a:rPr lang="en-US" altLang="ja-JP" sz="1200" dirty="0" err="1">
                <a:latin typeface="メイリオ" panose="020B0604030504040204" pitchFamily="50" charset="-128"/>
                <a:ea typeface="メイリオ" panose="020B0604030504040204" pitchFamily="50" charset="-128"/>
              </a:rPr>
              <a:t>rt</a:t>
            </a:r>
            <a:r>
              <a:rPr kumimoji="1" lang="en-US" altLang="ja-JP" sz="1200" dirty="0">
                <a:latin typeface="メイリオ" panose="020B0604030504040204" pitchFamily="50" charset="-128"/>
                <a:ea typeface="メイリオ" panose="020B0604030504040204" pitchFamily="50" charset="-128"/>
              </a:rPr>
              <a:t> </a:t>
            </a:r>
            <a:r>
              <a:rPr kumimoji="1" lang="ja-JP" altLang="en-US" sz="1200" dirty="0">
                <a:latin typeface="メイリオ" panose="020B0604030504040204" pitchFamily="50" charset="-128"/>
                <a:ea typeface="メイリオ" panose="020B0604030504040204" pitchFamily="50" charset="-128"/>
              </a:rPr>
              <a:t>書き込みデータ</a:t>
            </a:r>
          </a:p>
        </p:txBody>
      </p:sp>
      <p:sp>
        <p:nvSpPr>
          <p:cNvPr id="42" name="正方形/長方形 41"/>
          <p:cNvSpPr/>
          <p:nvPr/>
        </p:nvSpPr>
        <p:spPr bwMode="auto">
          <a:xfrm>
            <a:off x="1511966" y="5228769"/>
            <a:ext cx="360004"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90000" tIns="0" rIns="90000" bIns="0" rtlCol="0" anchor="ctr"/>
          <a:lstStyle/>
          <a:p>
            <a:r>
              <a:rPr kumimoji="1" lang="en-US" altLang="ja-JP" sz="1200" dirty="0" err="1">
                <a:latin typeface="メイリオ" panose="020B0604030504040204" pitchFamily="50" charset="-128"/>
                <a:ea typeface="メイリオ" panose="020B0604030504040204" pitchFamily="50" charset="-128"/>
              </a:rPr>
              <a:t>rd</a:t>
            </a:r>
            <a:r>
              <a:rPr kumimoji="1" lang="en-US" altLang="ja-JP" sz="1200" dirty="0">
                <a:latin typeface="メイリオ" panose="020B0604030504040204" pitchFamily="50" charset="-128"/>
                <a:ea typeface="メイリオ" panose="020B0604030504040204" pitchFamily="50" charset="-128"/>
              </a:rPr>
              <a:t>/</a:t>
            </a:r>
            <a:r>
              <a:rPr kumimoji="1" lang="en-US" altLang="ja-JP" sz="1200" dirty="0" err="1">
                <a:latin typeface="メイリオ" panose="020B0604030504040204" pitchFamily="50" charset="-128"/>
                <a:ea typeface="メイリオ" panose="020B0604030504040204" pitchFamily="50" charset="-128"/>
              </a:rPr>
              <a:t>rt</a:t>
            </a:r>
            <a:r>
              <a:rPr kumimoji="1" lang="en-US" altLang="ja-JP" sz="1200" dirty="0">
                <a:latin typeface="メイリオ" panose="020B0604030504040204" pitchFamily="50" charset="-128"/>
                <a:ea typeface="メイリオ" panose="020B0604030504040204" pitchFamily="50" charset="-128"/>
              </a:rPr>
              <a:t> </a:t>
            </a:r>
            <a:r>
              <a:rPr kumimoji="1" lang="ja-JP" altLang="en-US" sz="1200" dirty="0">
                <a:latin typeface="メイリオ" panose="020B0604030504040204" pitchFamily="50" charset="-128"/>
                <a:ea typeface="メイリオ" panose="020B0604030504040204" pitchFamily="50" charset="-128"/>
              </a:rPr>
              <a:t>番号</a:t>
            </a:r>
          </a:p>
        </p:txBody>
      </p:sp>
      <p:sp>
        <p:nvSpPr>
          <p:cNvPr id="43" name="正方形/長方形 42"/>
          <p:cNvSpPr/>
          <p:nvPr/>
        </p:nvSpPr>
        <p:spPr bwMode="auto">
          <a:xfrm>
            <a:off x="1511966" y="5588773"/>
            <a:ext cx="360004"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90000" tIns="0" rIns="90000" bIns="0" rtlCol="0" anchor="ctr"/>
          <a:lstStyle/>
          <a:p>
            <a:r>
              <a:rPr kumimoji="1" lang="en-US" altLang="ja-JP" sz="1200" dirty="0" err="1">
                <a:latin typeface="メイリオ" panose="020B0604030504040204" pitchFamily="50" charset="-128"/>
                <a:ea typeface="メイリオ" panose="020B0604030504040204" pitchFamily="50" charset="-128"/>
              </a:rPr>
              <a:t>rs</a:t>
            </a:r>
            <a:r>
              <a:rPr kumimoji="1" lang="en-US" altLang="ja-JP" sz="1200" dirty="0">
                <a:latin typeface="メイリオ" panose="020B0604030504040204" pitchFamily="50" charset="-128"/>
                <a:ea typeface="メイリオ" panose="020B0604030504040204" pitchFamily="50" charset="-128"/>
              </a:rPr>
              <a:t> </a:t>
            </a:r>
            <a:r>
              <a:rPr kumimoji="1" lang="ja-JP" altLang="en-US" sz="1200" dirty="0">
                <a:latin typeface="メイリオ" panose="020B0604030504040204" pitchFamily="50" charset="-128"/>
                <a:ea typeface="メイリオ" panose="020B0604030504040204" pitchFamily="50" charset="-128"/>
              </a:rPr>
              <a:t>番号</a:t>
            </a:r>
          </a:p>
        </p:txBody>
      </p:sp>
      <p:sp>
        <p:nvSpPr>
          <p:cNvPr id="44" name="正方形/長方形 43"/>
          <p:cNvSpPr/>
          <p:nvPr/>
        </p:nvSpPr>
        <p:spPr bwMode="auto">
          <a:xfrm>
            <a:off x="1511966" y="5948777"/>
            <a:ext cx="360004"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90000" tIns="0" rIns="90000" bIns="0" rtlCol="0" anchor="ctr"/>
          <a:lstStyle/>
          <a:p>
            <a:r>
              <a:rPr kumimoji="1" lang="en-US" altLang="ja-JP" sz="1200" dirty="0" err="1">
                <a:latin typeface="メイリオ" panose="020B0604030504040204" pitchFamily="50" charset="-128"/>
                <a:ea typeface="メイリオ" panose="020B0604030504040204" pitchFamily="50" charset="-128"/>
              </a:rPr>
              <a:t>rt</a:t>
            </a:r>
            <a:r>
              <a:rPr kumimoji="1" lang="en-US" altLang="ja-JP" sz="1200" dirty="0">
                <a:latin typeface="メイリオ" panose="020B0604030504040204" pitchFamily="50" charset="-128"/>
                <a:ea typeface="メイリオ" panose="020B0604030504040204" pitchFamily="50" charset="-128"/>
              </a:rPr>
              <a:t> </a:t>
            </a:r>
            <a:r>
              <a:rPr kumimoji="1" lang="ja-JP" altLang="en-US" sz="1200" dirty="0">
                <a:latin typeface="メイリオ" panose="020B0604030504040204" pitchFamily="50" charset="-128"/>
                <a:ea typeface="メイリオ" panose="020B0604030504040204" pitchFamily="50" charset="-128"/>
              </a:rPr>
              <a:t>番号</a:t>
            </a:r>
          </a:p>
        </p:txBody>
      </p:sp>
      <p:sp>
        <p:nvSpPr>
          <p:cNvPr id="45" name="正方形/長方形 44"/>
          <p:cNvSpPr/>
          <p:nvPr/>
        </p:nvSpPr>
        <p:spPr bwMode="auto">
          <a:xfrm>
            <a:off x="2051972" y="4508763"/>
            <a:ext cx="1440016"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0" tIns="0" rIns="0" bIns="0" rtlCol="0" anchor="ctr"/>
          <a:lstStyle/>
          <a:p>
            <a:pPr algn="ctr"/>
            <a:r>
              <a:rPr kumimoji="1" lang="ja-JP" altLang="en-US" sz="1600" dirty="0">
                <a:latin typeface="メイリオ" panose="020B0604030504040204" pitchFamily="50" charset="-128"/>
                <a:ea typeface="メイリオ" panose="020B0604030504040204" pitchFamily="50" charset="-128"/>
              </a:rPr>
              <a:t>レジスタ・ファイル</a:t>
            </a:r>
          </a:p>
        </p:txBody>
      </p:sp>
      <p:cxnSp>
        <p:nvCxnSpPr>
          <p:cNvPr id="46" name="直線矢印コネクタ 45"/>
          <p:cNvCxnSpPr/>
          <p:nvPr/>
        </p:nvCxnSpPr>
        <p:spPr bwMode="auto">
          <a:xfrm>
            <a:off x="1151962" y="6128781"/>
            <a:ext cx="360004" cy="0"/>
          </a:xfrm>
          <a:prstGeom prst="straightConnector1">
            <a:avLst/>
          </a:prstGeom>
          <a:noFill/>
          <a:ln w="9525" cap="flat" cmpd="sng" algn="ctr">
            <a:solidFill>
              <a:schemeClr val="tx1"/>
            </a:solidFill>
            <a:prstDash val="solid"/>
            <a:round/>
            <a:headEnd type="none" w="sm" len="sm"/>
            <a:tailEnd type="triangle"/>
          </a:ln>
          <a:effectLst/>
        </p:spPr>
      </p:cxnSp>
      <p:sp>
        <p:nvSpPr>
          <p:cNvPr id="47" name="Freeform 10"/>
          <p:cNvSpPr>
            <a:spLocks/>
          </p:cNvSpPr>
          <p:nvPr/>
        </p:nvSpPr>
        <p:spPr bwMode="auto">
          <a:xfrm>
            <a:off x="1151962" y="4418762"/>
            <a:ext cx="360004" cy="630007"/>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triangl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48" name="Freeform 10"/>
          <p:cNvSpPr>
            <a:spLocks/>
          </p:cNvSpPr>
          <p:nvPr/>
        </p:nvSpPr>
        <p:spPr bwMode="auto">
          <a:xfrm rot="10800000">
            <a:off x="1151962" y="4418762"/>
            <a:ext cx="6480072" cy="1170010"/>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non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cxnSp>
        <p:nvCxnSpPr>
          <p:cNvPr id="49" name="直線矢印コネクタ 48"/>
          <p:cNvCxnSpPr/>
          <p:nvPr/>
        </p:nvCxnSpPr>
        <p:spPr bwMode="auto">
          <a:xfrm>
            <a:off x="7452032" y="5588775"/>
            <a:ext cx="180002" cy="0"/>
          </a:xfrm>
          <a:prstGeom prst="straightConnector1">
            <a:avLst/>
          </a:prstGeom>
          <a:noFill/>
          <a:ln w="9525" cap="flat" cmpd="sng" algn="ctr">
            <a:solidFill>
              <a:schemeClr val="tx1"/>
            </a:solidFill>
            <a:prstDash val="solid"/>
            <a:round/>
            <a:headEnd type="none" w="sm" len="sm"/>
            <a:tailEnd type="none"/>
          </a:ln>
          <a:effectLst/>
        </p:spPr>
      </p:cxnSp>
      <p:sp>
        <p:nvSpPr>
          <p:cNvPr id="53" name="正方形/長方形 52"/>
          <p:cNvSpPr/>
          <p:nvPr/>
        </p:nvSpPr>
        <p:spPr bwMode="auto">
          <a:xfrm>
            <a:off x="6012016" y="5048769"/>
            <a:ext cx="360004"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90000" tIns="0" rIns="90000" bIns="0" rtlCol="0" anchor="ctr"/>
          <a:lstStyle/>
          <a:p>
            <a:r>
              <a:rPr kumimoji="1" lang="ja-JP" altLang="en-US" sz="1200" dirty="0">
                <a:latin typeface="メイリオ" panose="020B0604030504040204" pitchFamily="50" charset="-128"/>
                <a:ea typeface="メイリオ" panose="020B0604030504040204" pitchFamily="50" charset="-128"/>
              </a:rPr>
              <a:t>アドレス</a:t>
            </a:r>
          </a:p>
        </p:txBody>
      </p:sp>
      <p:sp>
        <p:nvSpPr>
          <p:cNvPr id="54" name="正方形/長方形 53"/>
          <p:cNvSpPr/>
          <p:nvPr/>
        </p:nvSpPr>
        <p:spPr bwMode="auto">
          <a:xfrm>
            <a:off x="6012016" y="6308783"/>
            <a:ext cx="1440016"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0" tIns="0" rIns="0" bIns="0" rtlCol="0" anchor="ctr"/>
          <a:lstStyle/>
          <a:p>
            <a:pPr algn="ctr"/>
            <a:r>
              <a:rPr kumimoji="1" lang="ja-JP" altLang="en-US" sz="1600" dirty="0">
                <a:latin typeface="メイリオ" panose="020B0604030504040204" pitchFamily="50" charset="-128"/>
                <a:ea typeface="メイリオ" panose="020B0604030504040204" pitchFamily="50" charset="-128"/>
              </a:rPr>
              <a:t>メモリ</a:t>
            </a:r>
          </a:p>
        </p:txBody>
      </p:sp>
      <p:sp>
        <p:nvSpPr>
          <p:cNvPr id="56" name="正方形/長方形 55"/>
          <p:cNvSpPr/>
          <p:nvPr/>
        </p:nvSpPr>
        <p:spPr bwMode="auto">
          <a:xfrm>
            <a:off x="6012016" y="5858778"/>
            <a:ext cx="360004"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90000" tIns="0" rIns="90000" bIns="0" rtlCol="0" anchor="ctr"/>
          <a:lstStyle/>
          <a:p>
            <a:r>
              <a:rPr kumimoji="1" lang="ja-JP" altLang="en-US" sz="1200" dirty="0">
                <a:latin typeface="メイリオ" panose="020B0604030504040204" pitchFamily="50" charset="-128"/>
                <a:ea typeface="メイリオ" panose="020B0604030504040204" pitchFamily="50" charset="-128"/>
              </a:rPr>
              <a:t>データ</a:t>
            </a:r>
          </a:p>
        </p:txBody>
      </p:sp>
      <p:sp>
        <p:nvSpPr>
          <p:cNvPr id="57" name="正方形/長方形 56"/>
          <p:cNvSpPr/>
          <p:nvPr/>
        </p:nvSpPr>
        <p:spPr bwMode="auto">
          <a:xfrm>
            <a:off x="3131984" y="5048767"/>
            <a:ext cx="360004"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90000" tIns="0" rIns="90000" bIns="0" rtlCol="0" anchor="ctr"/>
          <a:lstStyle/>
          <a:p>
            <a:r>
              <a:rPr kumimoji="1" lang="en-US" altLang="ja-JP" sz="1200" dirty="0" err="1">
                <a:latin typeface="メイリオ" panose="020B0604030504040204" pitchFamily="50" charset="-128"/>
                <a:ea typeface="メイリオ" panose="020B0604030504040204" pitchFamily="50" charset="-128"/>
              </a:rPr>
              <a:t>rs</a:t>
            </a:r>
            <a:r>
              <a:rPr kumimoji="1" lang="en-US" altLang="ja-JP" sz="1200" dirty="0">
                <a:latin typeface="メイリオ" panose="020B0604030504040204" pitchFamily="50" charset="-128"/>
                <a:ea typeface="メイリオ" panose="020B0604030504040204" pitchFamily="50" charset="-128"/>
              </a:rPr>
              <a:t> </a:t>
            </a:r>
            <a:r>
              <a:rPr kumimoji="1" lang="ja-JP" altLang="en-US" sz="1200" dirty="0">
                <a:latin typeface="メイリオ" panose="020B0604030504040204" pitchFamily="50" charset="-128"/>
                <a:ea typeface="メイリオ" panose="020B0604030504040204" pitchFamily="50" charset="-128"/>
              </a:rPr>
              <a:t>データ</a:t>
            </a:r>
          </a:p>
        </p:txBody>
      </p:sp>
      <p:sp>
        <p:nvSpPr>
          <p:cNvPr id="58" name="正方形/長方形 57"/>
          <p:cNvSpPr/>
          <p:nvPr/>
        </p:nvSpPr>
        <p:spPr bwMode="auto">
          <a:xfrm>
            <a:off x="3131984" y="5858776"/>
            <a:ext cx="360004"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90000" tIns="0" rIns="90000" bIns="0" rtlCol="0" anchor="ctr"/>
          <a:lstStyle/>
          <a:p>
            <a:r>
              <a:rPr kumimoji="1" lang="en-US" altLang="ja-JP" sz="1200" dirty="0" err="1">
                <a:latin typeface="メイリオ" panose="020B0604030504040204" pitchFamily="50" charset="-128"/>
                <a:ea typeface="メイリオ" panose="020B0604030504040204" pitchFamily="50" charset="-128"/>
              </a:rPr>
              <a:t>rt</a:t>
            </a:r>
            <a:r>
              <a:rPr kumimoji="1" lang="en-US" altLang="ja-JP" sz="1200" dirty="0">
                <a:latin typeface="メイリオ" panose="020B0604030504040204" pitchFamily="50" charset="-128"/>
                <a:ea typeface="メイリオ" panose="020B0604030504040204" pitchFamily="50" charset="-128"/>
              </a:rPr>
              <a:t> </a:t>
            </a:r>
            <a:r>
              <a:rPr kumimoji="1" lang="ja-JP" altLang="en-US" sz="1200" dirty="0">
                <a:latin typeface="メイリオ" panose="020B0604030504040204" pitchFamily="50" charset="-128"/>
                <a:ea typeface="メイリオ" panose="020B0604030504040204" pitchFamily="50" charset="-128"/>
              </a:rPr>
              <a:t>データ</a:t>
            </a:r>
          </a:p>
        </p:txBody>
      </p:sp>
      <p:cxnSp>
        <p:nvCxnSpPr>
          <p:cNvPr id="59" name="直線矢印コネクタ 58"/>
          <p:cNvCxnSpPr/>
          <p:nvPr/>
        </p:nvCxnSpPr>
        <p:spPr bwMode="auto">
          <a:xfrm>
            <a:off x="1151962" y="5408771"/>
            <a:ext cx="360004" cy="0"/>
          </a:xfrm>
          <a:prstGeom prst="straightConnector1">
            <a:avLst/>
          </a:prstGeom>
          <a:noFill/>
          <a:ln w="9525" cap="flat" cmpd="sng" algn="ctr">
            <a:solidFill>
              <a:srgbClr val="FF0000"/>
            </a:solidFill>
            <a:prstDash val="solid"/>
            <a:round/>
            <a:headEnd type="none" w="sm" len="sm"/>
            <a:tailEnd type="triangle"/>
          </a:ln>
          <a:effectLst/>
        </p:spPr>
      </p:cxnSp>
      <p:cxnSp>
        <p:nvCxnSpPr>
          <p:cNvPr id="60" name="直線矢印コネクタ 59"/>
          <p:cNvCxnSpPr/>
          <p:nvPr/>
        </p:nvCxnSpPr>
        <p:spPr bwMode="auto">
          <a:xfrm>
            <a:off x="1151962" y="5768775"/>
            <a:ext cx="360004" cy="0"/>
          </a:xfrm>
          <a:prstGeom prst="straightConnector1">
            <a:avLst/>
          </a:prstGeom>
          <a:noFill/>
          <a:ln w="9525" cap="flat" cmpd="sng" algn="ctr">
            <a:solidFill>
              <a:schemeClr val="tx1"/>
            </a:solidFill>
            <a:prstDash val="solid"/>
            <a:round/>
            <a:headEnd type="none" w="sm" len="sm"/>
            <a:tailEnd type="triangle"/>
          </a:ln>
          <a:effectLst/>
        </p:spPr>
      </p:cxnSp>
      <p:sp>
        <p:nvSpPr>
          <p:cNvPr id="81" name="フリーフォーム 80"/>
          <p:cNvSpPr>
            <a:spLocks noChangeArrowheads="1"/>
          </p:cNvSpPr>
          <p:nvPr/>
        </p:nvSpPr>
        <p:spPr bwMode="auto">
          <a:xfrm rot="-5400000">
            <a:off x="4887005" y="5183769"/>
            <a:ext cx="810007" cy="540006"/>
          </a:xfrm>
          <a:custGeom>
            <a:avLst/>
            <a:gdLst>
              <a:gd name="connsiteX0" fmla="*/ 720000 w 720000"/>
              <a:gd name="connsiteY0" fmla="*/ 0 h 360004"/>
              <a:gd name="connsiteX1" fmla="*/ 540000 w 720000"/>
              <a:gd name="connsiteY1" fmla="*/ 360004 h 360004"/>
              <a:gd name="connsiteX2" fmla="*/ 180000 w 720000"/>
              <a:gd name="connsiteY2" fmla="*/ 360004 h 360004"/>
              <a:gd name="connsiteX3" fmla="*/ 0 w 720000"/>
              <a:gd name="connsiteY3" fmla="*/ 0 h 360004"/>
              <a:gd name="connsiteX4" fmla="*/ 314997 w 720000"/>
              <a:gd name="connsiteY4" fmla="*/ 0 h 360004"/>
              <a:gd name="connsiteX5" fmla="*/ 359997 w 720000"/>
              <a:gd name="connsiteY5" fmla="*/ 90000 h 360004"/>
              <a:gd name="connsiteX6" fmla="*/ 404998 w 720000"/>
              <a:gd name="connsiteY6" fmla="*/ 0 h 360004"/>
              <a:gd name="connsiteX7" fmla="*/ 720000 w 720000"/>
              <a:gd name="connsiteY7" fmla="*/ 0 h 36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000" h="360004">
                <a:moveTo>
                  <a:pt x="720000" y="0"/>
                </a:moveTo>
                <a:lnTo>
                  <a:pt x="540000" y="360004"/>
                </a:lnTo>
                <a:lnTo>
                  <a:pt x="180000" y="360004"/>
                </a:lnTo>
                <a:lnTo>
                  <a:pt x="0" y="0"/>
                </a:lnTo>
                <a:lnTo>
                  <a:pt x="314997" y="0"/>
                </a:lnTo>
                <a:lnTo>
                  <a:pt x="359997" y="90000"/>
                </a:lnTo>
                <a:lnTo>
                  <a:pt x="404998" y="0"/>
                </a:lnTo>
                <a:lnTo>
                  <a:pt x="720000" y="0"/>
                </a:lnTo>
                <a:close/>
              </a:path>
            </a:pathLst>
          </a:custGeom>
          <a:ln>
            <a:headEnd/>
            <a:tailEnd/>
          </a:ln>
        </p:spPr>
        <p:style>
          <a:lnRef idx="1">
            <a:schemeClr val="accent2"/>
          </a:lnRef>
          <a:fillRef idx="2">
            <a:schemeClr val="accent2"/>
          </a:fillRef>
          <a:effectRef idx="1">
            <a:schemeClr val="accent2"/>
          </a:effectRef>
          <a:fontRef idx="minor">
            <a:schemeClr val="dk1"/>
          </a:fontRef>
        </p:style>
        <p:txBody>
          <a:bodyPr vert="eaVert" wrap="square" anchor="ctr">
            <a:noAutofit/>
          </a:bodyPr>
          <a:lstStyle/>
          <a:p>
            <a:pPr algn="ctr"/>
            <a:r>
              <a:rPr lang="en-US" altLang="ja-JP" sz="1600" dirty="0">
                <a:latin typeface="Arial Narrow" pitchFamily="34" charset="0"/>
                <a:cs typeface="Times New Roman" pitchFamily="18" charset="0"/>
              </a:rPr>
              <a:t>ADD</a:t>
            </a:r>
            <a:endParaRPr lang="ja-JP" altLang="en-US" sz="1600" dirty="0">
              <a:latin typeface="Arial Narrow" pitchFamily="34" charset="0"/>
              <a:cs typeface="Times New Roman" pitchFamily="18" charset="0"/>
            </a:endParaRPr>
          </a:p>
        </p:txBody>
      </p:sp>
      <p:cxnSp>
        <p:nvCxnSpPr>
          <p:cNvPr id="82" name="直線矢印コネクタ 81"/>
          <p:cNvCxnSpPr/>
          <p:nvPr/>
        </p:nvCxnSpPr>
        <p:spPr bwMode="auto">
          <a:xfrm>
            <a:off x="5562011" y="5408771"/>
            <a:ext cx="180002" cy="0"/>
          </a:xfrm>
          <a:prstGeom prst="straightConnector1">
            <a:avLst/>
          </a:prstGeom>
          <a:noFill/>
          <a:ln w="9525" cap="flat" cmpd="sng" algn="ctr">
            <a:solidFill>
              <a:schemeClr val="tx1"/>
            </a:solidFill>
            <a:prstDash val="solid"/>
            <a:round/>
            <a:headEnd type="none" w="sm" len="sm"/>
            <a:tailEnd type="none"/>
          </a:ln>
          <a:effectLst/>
        </p:spPr>
      </p:cxnSp>
      <p:cxnSp>
        <p:nvCxnSpPr>
          <p:cNvPr id="83" name="直線矢印コネクタ 82"/>
          <p:cNvCxnSpPr/>
          <p:nvPr/>
        </p:nvCxnSpPr>
        <p:spPr bwMode="auto">
          <a:xfrm>
            <a:off x="4031994" y="5228771"/>
            <a:ext cx="990011" cy="0"/>
          </a:xfrm>
          <a:prstGeom prst="straightConnector1">
            <a:avLst/>
          </a:prstGeom>
          <a:noFill/>
          <a:ln w="9525" cap="flat" cmpd="sng" algn="ctr">
            <a:solidFill>
              <a:schemeClr val="tx1"/>
            </a:solidFill>
            <a:prstDash val="solid"/>
            <a:round/>
            <a:headEnd type="none" w="sm" len="sm"/>
            <a:tailEnd type="triangle"/>
          </a:ln>
          <a:effectLst/>
        </p:spPr>
      </p:cxnSp>
      <p:sp>
        <p:nvSpPr>
          <p:cNvPr id="84" name="Freeform 10"/>
          <p:cNvSpPr>
            <a:spLocks/>
          </p:cNvSpPr>
          <p:nvPr/>
        </p:nvSpPr>
        <p:spPr bwMode="auto">
          <a:xfrm flipV="1">
            <a:off x="5742013" y="5228771"/>
            <a:ext cx="270003" cy="180000"/>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triangl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cxnSp>
        <p:nvCxnSpPr>
          <p:cNvPr id="85" name="直線矢印コネクタ 84"/>
          <p:cNvCxnSpPr/>
          <p:nvPr/>
        </p:nvCxnSpPr>
        <p:spPr bwMode="auto">
          <a:xfrm>
            <a:off x="4752002" y="5678776"/>
            <a:ext cx="270003" cy="0"/>
          </a:xfrm>
          <a:prstGeom prst="straightConnector1">
            <a:avLst/>
          </a:prstGeom>
          <a:noFill/>
          <a:ln w="9525" cap="flat" cmpd="sng" algn="ctr">
            <a:solidFill>
              <a:schemeClr val="tx1"/>
            </a:solidFill>
            <a:prstDash val="solid"/>
            <a:round/>
            <a:headEnd type="none" w="sm" len="sm"/>
            <a:tailEnd type="triangle"/>
          </a:ln>
          <a:effectLst/>
        </p:spPr>
      </p:cxnSp>
      <p:cxnSp>
        <p:nvCxnSpPr>
          <p:cNvPr id="86" name="直線矢印コネクタ 85"/>
          <p:cNvCxnSpPr/>
          <p:nvPr/>
        </p:nvCxnSpPr>
        <p:spPr bwMode="auto">
          <a:xfrm>
            <a:off x="4752002" y="5499023"/>
            <a:ext cx="0" cy="360004"/>
          </a:xfrm>
          <a:prstGeom prst="straightConnector1">
            <a:avLst/>
          </a:prstGeom>
          <a:noFill/>
          <a:ln w="38100" cap="flat" cmpd="sng" algn="ctr">
            <a:solidFill>
              <a:schemeClr val="tx1"/>
            </a:solidFill>
            <a:prstDash val="solid"/>
            <a:round/>
            <a:headEnd type="none" w="sm" len="sm"/>
            <a:tailEnd type="none"/>
          </a:ln>
          <a:effectLst/>
        </p:spPr>
      </p:cxnSp>
      <p:cxnSp>
        <p:nvCxnSpPr>
          <p:cNvPr id="87" name="直線矢印コネクタ 86"/>
          <p:cNvCxnSpPr/>
          <p:nvPr/>
        </p:nvCxnSpPr>
        <p:spPr bwMode="auto">
          <a:xfrm>
            <a:off x="4572000" y="5589024"/>
            <a:ext cx="180002" cy="0"/>
          </a:xfrm>
          <a:prstGeom prst="straightConnector1">
            <a:avLst/>
          </a:prstGeom>
          <a:noFill/>
          <a:ln w="9525" cap="flat" cmpd="sng" algn="ctr">
            <a:solidFill>
              <a:schemeClr val="tx1"/>
            </a:solidFill>
            <a:prstDash val="solid"/>
            <a:round/>
            <a:headEnd type="none" w="sm" len="sm"/>
            <a:tailEnd type="triangle"/>
          </a:ln>
          <a:effectLst/>
        </p:spPr>
      </p:cxnSp>
      <p:sp>
        <p:nvSpPr>
          <p:cNvPr id="88" name="Freeform 10"/>
          <p:cNvSpPr>
            <a:spLocks/>
          </p:cNvSpPr>
          <p:nvPr/>
        </p:nvSpPr>
        <p:spPr bwMode="auto">
          <a:xfrm flipV="1">
            <a:off x="4481999" y="5769025"/>
            <a:ext cx="180002" cy="270003"/>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oval" w="sm" len="sm"/>
            <a:tailEnd type="non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cxnSp>
        <p:nvCxnSpPr>
          <p:cNvPr id="89" name="直線矢印コネクタ 88"/>
          <p:cNvCxnSpPr/>
          <p:nvPr/>
        </p:nvCxnSpPr>
        <p:spPr bwMode="auto">
          <a:xfrm>
            <a:off x="4031994" y="6039029"/>
            <a:ext cx="1980022" cy="0"/>
          </a:xfrm>
          <a:prstGeom prst="straightConnector1">
            <a:avLst/>
          </a:prstGeom>
          <a:noFill/>
          <a:ln w="9525" cap="flat" cmpd="sng" algn="ctr">
            <a:solidFill>
              <a:schemeClr val="tx1"/>
            </a:solidFill>
            <a:prstDash val="solid"/>
            <a:round/>
            <a:headEnd type="none" w="sm" len="sm"/>
            <a:tailEnd type="triangle"/>
          </a:ln>
          <a:effectLst/>
        </p:spPr>
      </p:cxnSp>
      <p:cxnSp>
        <p:nvCxnSpPr>
          <p:cNvPr id="90" name="直線矢印コネクタ 89"/>
          <p:cNvCxnSpPr/>
          <p:nvPr/>
        </p:nvCxnSpPr>
        <p:spPr bwMode="auto">
          <a:xfrm>
            <a:off x="4572000" y="5769026"/>
            <a:ext cx="180002" cy="0"/>
          </a:xfrm>
          <a:prstGeom prst="straightConnector1">
            <a:avLst/>
          </a:prstGeom>
          <a:noFill/>
          <a:ln w="9525" cap="flat" cmpd="sng" algn="ctr">
            <a:solidFill>
              <a:schemeClr val="tx1"/>
            </a:solidFill>
            <a:prstDash val="solid"/>
            <a:round/>
            <a:headEnd type="none" w="sm" len="sm"/>
            <a:tailEnd type="triangle"/>
          </a:ln>
          <a:effectLst/>
        </p:spPr>
      </p:cxnSp>
      <p:sp>
        <p:nvSpPr>
          <p:cNvPr id="91" name="正方形/長方形 90"/>
          <p:cNvSpPr/>
          <p:nvPr/>
        </p:nvSpPr>
        <p:spPr bwMode="auto">
          <a:xfrm>
            <a:off x="3581989" y="5409022"/>
            <a:ext cx="1440016"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0" tIns="0" rIns="0" bIns="0" rtlCol="0" anchor="ctr"/>
          <a:lstStyle/>
          <a:p>
            <a:pPr algn="ctr"/>
            <a:r>
              <a:rPr kumimoji="1" lang="en-US" altLang="ja-JP" sz="1600" dirty="0" err="1">
                <a:latin typeface="メイリオ" panose="020B0604030504040204" pitchFamily="50" charset="-128"/>
                <a:ea typeface="メイリオ" panose="020B0604030504040204" pitchFamily="50" charset="-128"/>
              </a:rPr>
              <a:t>imm</a:t>
            </a:r>
            <a:endParaRPr kumimoji="1" lang="ja-JP" altLang="en-US" sz="1600" dirty="0">
              <a:latin typeface="メイリオ" panose="020B0604030504040204" pitchFamily="50" charset="-128"/>
              <a:ea typeface="メイリオ" panose="020B0604030504040204" pitchFamily="50" charset="-128"/>
            </a:endParaRPr>
          </a:p>
        </p:txBody>
      </p:sp>
      <p:cxnSp>
        <p:nvCxnSpPr>
          <p:cNvPr id="92" name="直線矢印コネクタ 91"/>
          <p:cNvCxnSpPr/>
          <p:nvPr/>
        </p:nvCxnSpPr>
        <p:spPr bwMode="auto">
          <a:xfrm>
            <a:off x="1151962" y="5139019"/>
            <a:ext cx="0" cy="540006"/>
          </a:xfrm>
          <a:prstGeom prst="straightConnector1">
            <a:avLst/>
          </a:prstGeom>
          <a:noFill/>
          <a:ln w="38100" cap="flat" cmpd="sng" algn="ctr">
            <a:solidFill>
              <a:srgbClr val="FF0000"/>
            </a:solidFill>
            <a:prstDash val="solid"/>
            <a:round/>
            <a:headEnd type="none" w="sm" len="sm"/>
            <a:tailEnd type="none"/>
          </a:ln>
          <a:effectLst/>
        </p:spPr>
      </p:cxnSp>
      <p:cxnSp>
        <p:nvCxnSpPr>
          <p:cNvPr id="93" name="直線矢印コネクタ 92"/>
          <p:cNvCxnSpPr/>
          <p:nvPr/>
        </p:nvCxnSpPr>
        <p:spPr bwMode="auto">
          <a:xfrm>
            <a:off x="971960" y="5229020"/>
            <a:ext cx="180002" cy="0"/>
          </a:xfrm>
          <a:prstGeom prst="straightConnector1">
            <a:avLst/>
          </a:prstGeom>
          <a:noFill/>
          <a:ln w="9525" cap="flat" cmpd="sng" algn="ctr">
            <a:solidFill>
              <a:srgbClr val="FF0000"/>
            </a:solidFill>
            <a:prstDash val="solid"/>
            <a:round/>
            <a:headEnd type="none" w="sm" len="sm"/>
            <a:tailEnd type="triangle"/>
          </a:ln>
          <a:effectLst/>
        </p:spPr>
      </p:cxnSp>
      <p:cxnSp>
        <p:nvCxnSpPr>
          <p:cNvPr id="94" name="直線矢印コネクタ 93"/>
          <p:cNvCxnSpPr/>
          <p:nvPr/>
        </p:nvCxnSpPr>
        <p:spPr bwMode="auto">
          <a:xfrm>
            <a:off x="971960" y="5589024"/>
            <a:ext cx="180002" cy="0"/>
          </a:xfrm>
          <a:prstGeom prst="straightConnector1">
            <a:avLst/>
          </a:prstGeom>
          <a:noFill/>
          <a:ln w="9525" cap="flat" cmpd="sng" algn="ctr">
            <a:solidFill>
              <a:srgbClr val="FF0000"/>
            </a:solidFill>
            <a:prstDash val="solid"/>
            <a:round/>
            <a:headEnd type="none" w="sm" len="sm"/>
            <a:tailEnd type="triangle"/>
          </a:ln>
          <a:effectLst/>
        </p:spPr>
      </p:cxnSp>
      <p:sp>
        <p:nvSpPr>
          <p:cNvPr id="95" name="正方形/長方形 94"/>
          <p:cNvSpPr/>
          <p:nvPr/>
        </p:nvSpPr>
        <p:spPr bwMode="auto">
          <a:xfrm>
            <a:off x="71950" y="5049018"/>
            <a:ext cx="360004"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90000" tIns="0" rIns="90000" bIns="0" rtlCol="0" anchor="ctr"/>
          <a:lstStyle/>
          <a:p>
            <a:r>
              <a:rPr kumimoji="1" lang="en-US" altLang="ja-JP" sz="1200" dirty="0" err="1">
                <a:solidFill>
                  <a:srgbClr val="FF0000"/>
                </a:solidFill>
                <a:latin typeface="メイリオ" panose="020B0604030504040204" pitchFamily="50" charset="-128"/>
                <a:ea typeface="メイリオ" panose="020B0604030504040204" pitchFamily="50" charset="-128"/>
              </a:rPr>
              <a:t>rt</a:t>
            </a:r>
            <a:r>
              <a:rPr kumimoji="1" lang="en-US" altLang="ja-JP" sz="1200" dirty="0">
                <a:solidFill>
                  <a:srgbClr val="FF0000"/>
                </a:solidFill>
                <a:latin typeface="メイリオ" panose="020B0604030504040204" pitchFamily="50" charset="-128"/>
                <a:ea typeface="メイリオ" panose="020B0604030504040204" pitchFamily="50" charset="-128"/>
              </a:rPr>
              <a:t> [16:20]</a:t>
            </a:r>
            <a:endParaRPr kumimoji="1" lang="ja-JP" altLang="en-US" sz="1200" dirty="0">
              <a:solidFill>
                <a:srgbClr val="FF0000"/>
              </a:solidFill>
              <a:latin typeface="メイリオ" panose="020B0604030504040204" pitchFamily="50" charset="-128"/>
              <a:ea typeface="メイリオ" panose="020B0604030504040204" pitchFamily="50" charset="-128"/>
            </a:endParaRPr>
          </a:p>
        </p:txBody>
      </p:sp>
      <p:sp>
        <p:nvSpPr>
          <p:cNvPr id="96" name="正方形/長方形 95"/>
          <p:cNvSpPr/>
          <p:nvPr/>
        </p:nvSpPr>
        <p:spPr bwMode="auto">
          <a:xfrm>
            <a:off x="71950" y="5409022"/>
            <a:ext cx="360004"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90000" tIns="0" rIns="90000" bIns="0" rtlCol="0" anchor="ctr"/>
          <a:lstStyle/>
          <a:p>
            <a:r>
              <a:rPr kumimoji="1" lang="en-US" altLang="ja-JP" sz="1200" dirty="0" err="1">
                <a:solidFill>
                  <a:srgbClr val="FF0000"/>
                </a:solidFill>
                <a:latin typeface="メイリオ" panose="020B0604030504040204" pitchFamily="50" charset="-128"/>
                <a:ea typeface="メイリオ" panose="020B0604030504040204" pitchFamily="50" charset="-128"/>
              </a:rPr>
              <a:t>rd</a:t>
            </a:r>
            <a:r>
              <a:rPr kumimoji="1" lang="en-US" altLang="ja-JP" sz="1200" dirty="0">
                <a:solidFill>
                  <a:srgbClr val="FF0000"/>
                </a:solidFill>
                <a:latin typeface="メイリオ" panose="020B0604030504040204" pitchFamily="50" charset="-128"/>
                <a:ea typeface="メイリオ" panose="020B0604030504040204" pitchFamily="50" charset="-128"/>
              </a:rPr>
              <a:t> [11:15]</a:t>
            </a:r>
            <a:endParaRPr kumimoji="1" lang="ja-JP" altLang="en-US" sz="1200" dirty="0">
              <a:solidFill>
                <a:srgbClr val="FF0000"/>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6773329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RISC-V </a:t>
            </a:r>
            <a:r>
              <a:rPr lang="ja-JP" altLang="en-US" dirty="0"/>
              <a:t>と </a:t>
            </a:r>
            <a:r>
              <a:rPr lang="en-US" altLang="ja-JP" dirty="0"/>
              <a:t>MIPS </a:t>
            </a:r>
            <a:r>
              <a:rPr lang="ja-JP" altLang="en-US" dirty="0"/>
              <a:t>のロード</a:t>
            </a:r>
            <a:r>
              <a:rPr lang="en-US" altLang="ja-JP" dirty="0"/>
              <a:t>/</a:t>
            </a:r>
            <a:r>
              <a:rPr lang="ja-JP" altLang="en-US" dirty="0"/>
              <a:t>ストア命令</a:t>
            </a:r>
            <a:endParaRPr kumimoji="1" lang="ja-JP" altLang="en-US" dirty="0"/>
          </a:p>
        </p:txBody>
      </p:sp>
      <p:sp>
        <p:nvSpPr>
          <p:cNvPr id="3" name="テキスト プレースホルダー 2"/>
          <p:cNvSpPr>
            <a:spLocks noGrp="1"/>
          </p:cNvSpPr>
          <p:nvPr>
            <p:ph type="body" sz="quarter" idx="10"/>
          </p:nvPr>
        </p:nvSpPr>
        <p:spPr>
          <a:xfrm>
            <a:off x="341953" y="1088974"/>
            <a:ext cx="8640095" cy="5219751"/>
          </a:xfrm>
        </p:spPr>
        <p:txBody>
          <a:bodyPr/>
          <a:lstStyle/>
          <a:p>
            <a:r>
              <a:rPr kumimoji="1" lang="en-US" altLang="ja-JP" dirty="0"/>
              <a:t>RISC-V </a:t>
            </a:r>
            <a:r>
              <a:rPr kumimoji="1" lang="ja-JP" altLang="en-US" dirty="0"/>
              <a:t>のロード</a:t>
            </a:r>
            <a:r>
              <a:rPr kumimoji="1" lang="en-US" altLang="ja-JP" dirty="0"/>
              <a:t>/</a:t>
            </a:r>
            <a:r>
              <a:rPr kumimoji="1" lang="ja-JP" altLang="en-US" dirty="0"/>
              <a:t>ストアのエンコーディング</a:t>
            </a:r>
            <a:endParaRPr kumimoji="1" lang="en-US" altLang="ja-JP" dirty="0"/>
          </a:p>
          <a:p>
            <a:pPr lvl="1"/>
            <a:r>
              <a:rPr kumimoji="1" lang="ja-JP" altLang="en-US" dirty="0"/>
              <a:t>フォーマットだけみると，一貫していないように見える</a:t>
            </a:r>
            <a:endParaRPr kumimoji="1" lang="en-US" altLang="ja-JP" dirty="0"/>
          </a:p>
          <a:p>
            <a:pPr lvl="1"/>
            <a:r>
              <a:rPr kumimoji="1" lang="ja-JP" altLang="en-US" dirty="0"/>
              <a:t>回路を考えると，このエンコーディングの方がよい</a:t>
            </a:r>
            <a:endParaRPr kumimoji="1" lang="en-US" altLang="ja-JP" dirty="0"/>
          </a:p>
          <a:p>
            <a:pPr lvl="2"/>
            <a:r>
              <a:rPr lang="en-US" altLang="ja-JP" dirty="0"/>
              <a:t>MIPS </a:t>
            </a:r>
            <a:r>
              <a:rPr lang="ja-JP" altLang="en-US" dirty="0"/>
              <a:t>との比較により説明</a:t>
            </a:r>
            <a:endParaRPr lang="en-US" altLang="ja-JP" dirty="0"/>
          </a:p>
        </p:txBody>
      </p:sp>
    </p:spTree>
    <p:extLst>
      <p:ext uri="{BB962C8B-B14F-4D97-AF65-F5344CB8AC3E}">
        <p14:creationId xmlns:p14="http://schemas.microsoft.com/office/powerpoint/2010/main" val="18758954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RISC-V </a:t>
            </a:r>
            <a:r>
              <a:rPr lang="ja-JP" altLang="en-US" dirty="0"/>
              <a:t>と </a:t>
            </a:r>
            <a:r>
              <a:rPr lang="en-US" altLang="ja-JP" dirty="0"/>
              <a:t>MIPS </a:t>
            </a:r>
            <a:r>
              <a:rPr lang="ja-JP" altLang="en-US" dirty="0"/>
              <a:t>のロード</a:t>
            </a:r>
            <a:r>
              <a:rPr lang="en-US" altLang="ja-JP" dirty="0"/>
              <a:t>/</a:t>
            </a:r>
            <a:r>
              <a:rPr lang="ja-JP" altLang="en-US" dirty="0"/>
              <a:t>ストア命令</a:t>
            </a:r>
            <a:endParaRPr kumimoji="1" lang="ja-JP" altLang="en-US" dirty="0"/>
          </a:p>
        </p:txBody>
      </p:sp>
      <p:sp>
        <p:nvSpPr>
          <p:cNvPr id="3" name="テキスト プレースホルダー 2"/>
          <p:cNvSpPr>
            <a:spLocks noGrp="1"/>
          </p:cNvSpPr>
          <p:nvPr>
            <p:ph type="body" sz="quarter" idx="10"/>
          </p:nvPr>
        </p:nvSpPr>
        <p:spPr>
          <a:xfrm>
            <a:off x="251952" y="2978995"/>
            <a:ext cx="8640095" cy="2339719"/>
          </a:xfrm>
        </p:spPr>
        <p:txBody>
          <a:bodyPr/>
          <a:lstStyle/>
          <a:p>
            <a:r>
              <a:rPr kumimoji="1" lang="ja-JP" altLang="en-US" dirty="0"/>
              <a:t>疑問：</a:t>
            </a:r>
            <a:r>
              <a:rPr kumimoji="1" lang="en-US" altLang="ja-JP" dirty="0"/>
              <a:t>RISC-V </a:t>
            </a:r>
            <a:r>
              <a:rPr kumimoji="1" lang="ja-JP" altLang="en-US" dirty="0"/>
              <a:t>は，その代わりに </a:t>
            </a:r>
            <a:r>
              <a:rPr kumimoji="1" lang="en-US" altLang="ja-JP" dirty="0"/>
              <a:t>immediate </a:t>
            </a:r>
            <a:r>
              <a:rPr kumimoji="1" lang="ja-JP" altLang="en-US" dirty="0"/>
              <a:t>部分で選択がいるのでは？</a:t>
            </a:r>
            <a:endParaRPr kumimoji="1" lang="en-US" altLang="ja-JP" dirty="0"/>
          </a:p>
          <a:p>
            <a:pPr lvl="1"/>
            <a:r>
              <a:rPr kumimoji="1" lang="ja-JP" altLang="en-US" dirty="0"/>
              <a:t>ロードとストアで </a:t>
            </a:r>
            <a:r>
              <a:rPr kumimoji="1" lang="en-US" altLang="ja-JP" dirty="0"/>
              <a:t>immediate </a:t>
            </a:r>
            <a:r>
              <a:rPr kumimoji="1" lang="ja-JP" altLang="en-US" dirty="0"/>
              <a:t>部分のフォーマットが異なる</a:t>
            </a:r>
            <a:endParaRPr kumimoji="1" lang="en-US" altLang="ja-JP" dirty="0"/>
          </a:p>
          <a:p>
            <a:pPr lvl="1"/>
            <a:r>
              <a:rPr kumimoji="1" lang="ja-JP" altLang="en-US" dirty="0"/>
              <a:t>同様の選択が必要</a:t>
            </a:r>
            <a:endParaRPr kumimoji="1" lang="en-US" altLang="ja-JP" dirty="0"/>
          </a:p>
          <a:p>
            <a:r>
              <a:rPr kumimoji="1" lang="ja-JP" altLang="en-US" dirty="0"/>
              <a:t>しかしこれは，レジスタへのアクセス中に並列してできる</a:t>
            </a:r>
            <a:endParaRPr kumimoji="1" lang="en-US" altLang="ja-JP" dirty="0"/>
          </a:p>
          <a:p>
            <a:pPr lvl="1"/>
            <a:r>
              <a:rPr lang="en-US" altLang="ja-JP" dirty="0"/>
              <a:t>MIPS </a:t>
            </a:r>
            <a:r>
              <a:rPr lang="ja-JP" altLang="en-US" dirty="0"/>
              <a:t>のレジスタ番号の選択は，処理に直列に入ってしまう</a:t>
            </a:r>
            <a:endParaRPr kumimoji="1" lang="ja-JP" altLang="en-US" dirty="0"/>
          </a:p>
        </p:txBody>
      </p:sp>
      <p:sp>
        <p:nvSpPr>
          <p:cNvPr id="4" name="Text Box 30"/>
          <p:cNvSpPr txBox="1">
            <a:spLocks noChangeArrowheads="1"/>
          </p:cNvSpPr>
          <p:nvPr/>
        </p:nvSpPr>
        <p:spPr bwMode="auto">
          <a:xfrm>
            <a:off x="5472010" y="2078988"/>
            <a:ext cx="1080116" cy="270000"/>
          </a:xfrm>
          <a:prstGeom prst="rect">
            <a:avLst/>
          </a:prstGeom>
          <a:ln>
            <a:headEnd/>
            <a:tailEnd/>
          </a:ln>
          <a:effectLst/>
        </p:spPr>
        <p:style>
          <a:lnRef idx="1">
            <a:schemeClr val="accent6"/>
          </a:lnRef>
          <a:fillRef idx="2">
            <a:schemeClr val="accent6"/>
          </a:fillRef>
          <a:effectRef idx="1">
            <a:schemeClr val="accent6"/>
          </a:effectRef>
          <a:fontRef idx="minor">
            <a:schemeClr val="dk1"/>
          </a:fontRef>
        </p:style>
        <p:txBody>
          <a:bodyPr wrap="none" anchor="ctr" anchorCtr="1"/>
          <a:lstStyle/>
          <a:p>
            <a:r>
              <a:rPr lang="en-US" altLang="ja-JP" sz="1600" dirty="0" err="1"/>
              <a:t>imm</a:t>
            </a:r>
            <a:r>
              <a:rPr lang="en-US" altLang="ja-JP" sz="1600" dirty="0"/>
              <a:t>[4:0]</a:t>
            </a:r>
          </a:p>
        </p:txBody>
      </p:sp>
      <p:sp>
        <p:nvSpPr>
          <p:cNvPr id="5" name="Text Box 31"/>
          <p:cNvSpPr txBox="1">
            <a:spLocks noChangeArrowheads="1"/>
          </p:cNvSpPr>
          <p:nvPr/>
        </p:nvSpPr>
        <p:spPr bwMode="auto">
          <a:xfrm>
            <a:off x="6552022" y="2078988"/>
            <a:ext cx="1439606" cy="270000"/>
          </a:xfrm>
          <a:prstGeom prst="rect">
            <a:avLst/>
          </a:prstGeom>
          <a:ln>
            <a:headEnd/>
            <a:tailEnd/>
          </a:ln>
          <a:effectLst/>
        </p:spPr>
        <p:style>
          <a:lnRef idx="1">
            <a:schemeClr val="dk1"/>
          </a:lnRef>
          <a:fillRef idx="2">
            <a:schemeClr val="dk1"/>
          </a:fillRef>
          <a:effectRef idx="1">
            <a:schemeClr val="dk1"/>
          </a:effectRef>
          <a:fontRef idx="minor">
            <a:schemeClr val="dk1"/>
          </a:fontRef>
        </p:style>
        <p:txBody>
          <a:bodyPr wrap="none" anchor="ctr" anchorCtr="1"/>
          <a:lstStyle/>
          <a:p>
            <a:pPr eaLnBrk="1" hangingPunct="1"/>
            <a:r>
              <a:rPr lang="en-US" altLang="ja-JP" sz="1600" dirty="0">
                <a:latin typeface="+mn-lt"/>
              </a:rPr>
              <a:t>0100011</a:t>
            </a:r>
          </a:p>
        </p:txBody>
      </p:sp>
      <p:sp>
        <p:nvSpPr>
          <p:cNvPr id="6" name="Text Box 28"/>
          <p:cNvSpPr txBox="1">
            <a:spLocks noChangeArrowheads="1"/>
          </p:cNvSpPr>
          <p:nvPr/>
        </p:nvSpPr>
        <p:spPr bwMode="auto">
          <a:xfrm>
            <a:off x="3581989" y="2078988"/>
            <a:ext cx="1080115" cy="270000"/>
          </a:xfrm>
          <a:prstGeom prst="rect">
            <a:avLst/>
          </a:prstGeom>
          <a:ln>
            <a:headEnd/>
            <a:tailEnd/>
          </a:ln>
          <a:effectLst/>
        </p:spPr>
        <p:style>
          <a:lnRef idx="1">
            <a:schemeClr val="accent4"/>
          </a:lnRef>
          <a:fillRef idx="2">
            <a:schemeClr val="accent4"/>
          </a:fillRef>
          <a:effectRef idx="1">
            <a:schemeClr val="accent4"/>
          </a:effectRef>
          <a:fontRef idx="minor">
            <a:schemeClr val="dk1"/>
          </a:fontRef>
        </p:style>
        <p:txBody>
          <a:bodyPr wrap="none" anchor="ctr" anchorCtr="1"/>
          <a:lstStyle/>
          <a:p>
            <a:pPr eaLnBrk="1" hangingPunct="1"/>
            <a:r>
              <a:rPr lang="en-US" altLang="ja-JP" sz="1600" dirty="0">
                <a:latin typeface="+mn-lt"/>
              </a:rPr>
              <a:t>rs1</a:t>
            </a:r>
          </a:p>
        </p:txBody>
      </p:sp>
      <p:sp>
        <p:nvSpPr>
          <p:cNvPr id="7" name="Text Box 29"/>
          <p:cNvSpPr txBox="1">
            <a:spLocks noChangeArrowheads="1"/>
          </p:cNvSpPr>
          <p:nvPr/>
        </p:nvSpPr>
        <p:spPr bwMode="auto">
          <a:xfrm>
            <a:off x="4662000" y="2078988"/>
            <a:ext cx="810111" cy="270000"/>
          </a:xfrm>
          <a:prstGeom prst="rect">
            <a:avLst/>
          </a:prstGeom>
          <a:ln>
            <a:headEnd/>
            <a:tailEnd/>
          </a:ln>
          <a:effectLst/>
        </p:spPr>
        <p:style>
          <a:lnRef idx="1">
            <a:schemeClr val="dk1"/>
          </a:lnRef>
          <a:fillRef idx="2">
            <a:schemeClr val="dk1"/>
          </a:fillRef>
          <a:effectRef idx="1">
            <a:schemeClr val="dk1"/>
          </a:effectRef>
          <a:fontRef idx="minor">
            <a:schemeClr val="dk1"/>
          </a:fontRef>
        </p:style>
        <p:txBody>
          <a:bodyPr wrap="none" anchor="ctr" anchorCtr="1"/>
          <a:lstStyle/>
          <a:p>
            <a:pPr eaLnBrk="1" hangingPunct="1"/>
            <a:r>
              <a:rPr lang="en-US" altLang="ja-JP" sz="1600" dirty="0">
                <a:latin typeface="+mn-lt"/>
              </a:rPr>
              <a:t>010</a:t>
            </a:r>
          </a:p>
        </p:txBody>
      </p:sp>
      <p:sp>
        <p:nvSpPr>
          <p:cNvPr id="8" name="正方形/長方形 7"/>
          <p:cNvSpPr/>
          <p:nvPr/>
        </p:nvSpPr>
        <p:spPr bwMode="auto">
          <a:xfrm>
            <a:off x="701957" y="1808985"/>
            <a:ext cx="1440016" cy="360004"/>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t"/>
          <a:lstStyle/>
          <a:p>
            <a:r>
              <a:rPr lang="en-US" altLang="ja-JP" sz="1400" dirty="0">
                <a:solidFill>
                  <a:schemeClr val="tx1">
                    <a:lumMod val="85000"/>
                    <a:lumOff val="15000"/>
                  </a:schemeClr>
                </a:solidFill>
                <a:latin typeface="Consolas" panose="020B0609020204030204" pitchFamily="49" charset="0"/>
                <a:ea typeface="メイリオ" panose="020B0604030504040204" pitchFamily="50" charset="-128"/>
              </a:rPr>
              <a:t>SW : (x[rs1] + immediate) </a:t>
            </a:r>
            <a:r>
              <a:rPr lang="ja-JP" altLang="en-US" sz="1400" dirty="0">
                <a:solidFill>
                  <a:schemeClr val="tx1">
                    <a:lumMod val="85000"/>
                    <a:lumOff val="15000"/>
                  </a:schemeClr>
                </a:solidFill>
                <a:latin typeface="Consolas" panose="020B0609020204030204" pitchFamily="49" charset="0"/>
                <a:ea typeface="メイリオ" panose="020B0604030504040204" pitchFamily="50" charset="-128"/>
              </a:rPr>
              <a:t>←</a:t>
            </a:r>
            <a:r>
              <a:rPr lang="en-US" altLang="ja-JP" sz="1400" dirty="0">
                <a:solidFill>
                  <a:schemeClr val="tx1">
                    <a:lumMod val="85000"/>
                    <a:lumOff val="15000"/>
                  </a:schemeClr>
                </a:solidFill>
                <a:latin typeface="Consolas" panose="020B0609020204030204" pitchFamily="49" charset="0"/>
                <a:ea typeface="メイリオ" panose="020B0604030504040204" pitchFamily="50" charset="-128"/>
              </a:rPr>
              <a:t> [rs2]</a:t>
            </a:r>
            <a:endParaRPr kumimoji="1" lang="ja-JP" altLang="en-US" sz="1400" dirty="0">
              <a:solidFill>
                <a:schemeClr val="tx1">
                  <a:lumMod val="85000"/>
                  <a:lumOff val="15000"/>
                </a:schemeClr>
              </a:solidFill>
              <a:latin typeface="Consolas" panose="020B0609020204030204" pitchFamily="49" charset="0"/>
              <a:ea typeface="メイリオ" panose="020B0604030504040204" pitchFamily="50" charset="-128"/>
            </a:endParaRPr>
          </a:p>
        </p:txBody>
      </p:sp>
      <p:sp>
        <p:nvSpPr>
          <p:cNvPr id="9" name="Text Box 27"/>
          <p:cNvSpPr txBox="1">
            <a:spLocks noChangeArrowheads="1"/>
          </p:cNvSpPr>
          <p:nvPr/>
        </p:nvSpPr>
        <p:spPr bwMode="auto">
          <a:xfrm>
            <a:off x="791958" y="2078988"/>
            <a:ext cx="1710019" cy="270000"/>
          </a:xfrm>
          <a:prstGeom prst="rect">
            <a:avLst/>
          </a:prstGeom>
          <a:ln>
            <a:headEnd/>
            <a:tailEnd/>
          </a:ln>
          <a:effectLst/>
        </p:spPr>
        <p:style>
          <a:lnRef idx="1">
            <a:schemeClr val="accent6"/>
          </a:lnRef>
          <a:fillRef idx="2">
            <a:schemeClr val="accent6"/>
          </a:fillRef>
          <a:effectRef idx="1">
            <a:schemeClr val="accent6"/>
          </a:effectRef>
          <a:fontRef idx="minor">
            <a:schemeClr val="dk1"/>
          </a:fontRef>
        </p:style>
        <p:txBody>
          <a:bodyPr wrap="none" anchor="ctr" anchorCtr="1"/>
          <a:lstStyle/>
          <a:p>
            <a:pPr eaLnBrk="1" hangingPunct="1"/>
            <a:r>
              <a:rPr lang="en-US" altLang="ja-JP" sz="1600" dirty="0"/>
              <a:t>immediate[11:5]</a:t>
            </a:r>
            <a:endParaRPr lang="ja-JP" altLang="ja-JP" sz="1600" dirty="0"/>
          </a:p>
        </p:txBody>
      </p:sp>
      <p:sp>
        <p:nvSpPr>
          <p:cNvPr id="10" name="Text Box 27"/>
          <p:cNvSpPr txBox="1">
            <a:spLocks noChangeArrowheads="1"/>
          </p:cNvSpPr>
          <p:nvPr/>
        </p:nvSpPr>
        <p:spPr bwMode="auto">
          <a:xfrm>
            <a:off x="2501977" y="2078988"/>
            <a:ext cx="1079500" cy="270000"/>
          </a:xfrm>
          <a:prstGeom prst="rect">
            <a:avLst/>
          </a:prstGeom>
          <a:ln>
            <a:headEnd/>
            <a:tailEnd/>
          </a:ln>
          <a:effectLst/>
        </p:spPr>
        <p:style>
          <a:lnRef idx="1">
            <a:schemeClr val="accent1"/>
          </a:lnRef>
          <a:fillRef idx="2">
            <a:schemeClr val="accent1"/>
          </a:fillRef>
          <a:effectRef idx="1">
            <a:schemeClr val="accent1"/>
          </a:effectRef>
          <a:fontRef idx="minor">
            <a:schemeClr val="dk1"/>
          </a:fontRef>
        </p:style>
        <p:txBody>
          <a:bodyPr wrap="none" anchor="ctr" anchorCtr="1"/>
          <a:lstStyle/>
          <a:p>
            <a:pPr eaLnBrk="1" hangingPunct="1"/>
            <a:r>
              <a:rPr lang="en-US" altLang="ja-JP" sz="1600" dirty="0"/>
              <a:t>rs2</a:t>
            </a:r>
            <a:endParaRPr lang="ja-JP" altLang="ja-JP" sz="1600" dirty="0"/>
          </a:p>
        </p:txBody>
      </p:sp>
      <p:sp>
        <p:nvSpPr>
          <p:cNvPr id="11" name="Text Box 30"/>
          <p:cNvSpPr txBox="1">
            <a:spLocks noChangeArrowheads="1"/>
          </p:cNvSpPr>
          <p:nvPr/>
        </p:nvSpPr>
        <p:spPr bwMode="auto">
          <a:xfrm>
            <a:off x="5472010" y="1358980"/>
            <a:ext cx="1080116" cy="270000"/>
          </a:xfrm>
          <a:prstGeom prst="rect">
            <a:avLst/>
          </a:prstGeom>
          <a:ln>
            <a:headEnd/>
            <a:tailEnd/>
          </a:ln>
          <a:effectLst/>
        </p:spPr>
        <p:style>
          <a:lnRef idx="1">
            <a:schemeClr val="accent5"/>
          </a:lnRef>
          <a:fillRef idx="2">
            <a:schemeClr val="accent5"/>
          </a:fillRef>
          <a:effectRef idx="1">
            <a:schemeClr val="accent5"/>
          </a:effectRef>
          <a:fontRef idx="minor">
            <a:schemeClr val="dk1"/>
          </a:fontRef>
        </p:style>
        <p:txBody>
          <a:bodyPr wrap="none" anchor="ctr" anchorCtr="1"/>
          <a:lstStyle/>
          <a:p>
            <a:pPr eaLnBrk="1" hangingPunct="1"/>
            <a:r>
              <a:rPr lang="en-US" altLang="ja-JP" sz="1600" dirty="0" err="1">
                <a:latin typeface="+mn-lt"/>
              </a:rPr>
              <a:t>rd</a:t>
            </a:r>
            <a:endParaRPr lang="en-US" altLang="ja-JP" sz="1600" dirty="0">
              <a:latin typeface="+mn-lt"/>
            </a:endParaRPr>
          </a:p>
        </p:txBody>
      </p:sp>
      <p:sp>
        <p:nvSpPr>
          <p:cNvPr id="12" name="Text Box 31"/>
          <p:cNvSpPr txBox="1">
            <a:spLocks noChangeArrowheads="1"/>
          </p:cNvSpPr>
          <p:nvPr/>
        </p:nvSpPr>
        <p:spPr bwMode="auto">
          <a:xfrm>
            <a:off x="6552022" y="1358980"/>
            <a:ext cx="1439606" cy="270000"/>
          </a:xfrm>
          <a:prstGeom prst="rect">
            <a:avLst/>
          </a:prstGeom>
          <a:ln>
            <a:headEnd/>
            <a:tailEnd/>
          </a:ln>
          <a:effectLst/>
        </p:spPr>
        <p:style>
          <a:lnRef idx="1">
            <a:schemeClr val="dk1"/>
          </a:lnRef>
          <a:fillRef idx="2">
            <a:schemeClr val="dk1"/>
          </a:fillRef>
          <a:effectRef idx="1">
            <a:schemeClr val="dk1"/>
          </a:effectRef>
          <a:fontRef idx="minor">
            <a:schemeClr val="dk1"/>
          </a:fontRef>
        </p:style>
        <p:txBody>
          <a:bodyPr wrap="none" anchor="ctr" anchorCtr="1"/>
          <a:lstStyle/>
          <a:p>
            <a:pPr eaLnBrk="1" hangingPunct="1"/>
            <a:r>
              <a:rPr lang="en-US" altLang="ja-JP" sz="1600" dirty="0">
                <a:latin typeface="+mn-lt"/>
              </a:rPr>
              <a:t>0000011</a:t>
            </a:r>
          </a:p>
        </p:txBody>
      </p:sp>
      <p:sp>
        <p:nvSpPr>
          <p:cNvPr id="13" name="Text Box 28"/>
          <p:cNvSpPr txBox="1">
            <a:spLocks noChangeArrowheads="1"/>
          </p:cNvSpPr>
          <p:nvPr/>
        </p:nvSpPr>
        <p:spPr bwMode="auto">
          <a:xfrm>
            <a:off x="3581989" y="1358980"/>
            <a:ext cx="1080115" cy="270000"/>
          </a:xfrm>
          <a:prstGeom prst="rect">
            <a:avLst/>
          </a:prstGeom>
          <a:ln>
            <a:headEnd/>
            <a:tailEnd/>
          </a:ln>
          <a:effectLst/>
        </p:spPr>
        <p:style>
          <a:lnRef idx="1">
            <a:schemeClr val="accent4"/>
          </a:lnRef>
          <a:fillRef idx="2">
            <a:schemeClr val="accent4"/>
          </a:fillRef>
          <a:effectRef idx="1">
            <a:schemeClr val="accent4"/>
          </a:effectRef>
          <a:fontRef idx="minor">
            <a:schemeClr val="dk1"/>
          </a:fontRef>
        </p:style>
        <p:txBody>
          <a:bodyPr wrap="none" anchor="ctr" anchorCtr="1"/>
          <a:lstStyle/>
          <a:p>
            <a:pPr eaLnBrk="1" hangingPunct="1"/>
            <a:r>
              <a:rPr lang="en-US" altLang="ja-JP" sz="1600" dirty="0">
                <a:latin typeface="+mn-lt"/>
              </a:rPr>
              <a:t>rs1</a:t>
            </a:r>
          </a:p>
        </p:txBody>
      </p:sp>
      <p:sp>
        <p:nvSpPr>
          <p:cNvPr id="14" name="Text Box 29"/>
          <p:cNvSpPr txBox="1">
            <a:spLocks noChangeArrowheads="1"/>
          </p:cNvSpPr>
          <p:nvPr/>
        </p:nvSpPr>
        <p:spPr bwMode="auto">
          <a:xfrm>
            <a:off x="4662000" y="1358980"/>
            <a:ext cx="810111" cy="270000"/>
          </a:xfrm>
          <a:prstGeom prst="rect">
            <a:avLst/>
          </a:prstGeom>
          <a:ln>
            <a:headEnd/>
            <a:tailEnd/>
          </a:ln>
          <a:effectLst/>
        </p:spPr>
        <p:style>
          <a:lnRef idx="1">
            <a:schemeClr val="dk1"/>
          </a:lnRef>
          <a:fillRef idx="2">
            <a:schemeClr val="dk1"/>
          </a:fillRef>
          <a:effectRef idx="1">
            <a:schemeClr val="dk1"/>
          </a:effectRef>
          <a:fontRef idx="minor">
            <a:schemeClr val="dk1"/>
          </a:fontRef>
        </p:style>
        <p:txBody>
          <a:bodyPr wrap="none" anchor="ctr" anchorCtr="1"/>
          <a:lstStyle/>
          <a:p>
            <a:pPr eaLnBrk="1" hangingPunct="1"/>
            <a:r>
              <a:rPr lang="en-US" altLang="ja-JP" sz="1600" dirty="0">
                <a:latin typeface="+mn-lt"/>
              </a:rPr>
              <a:t>010</a:t>
            </a:r>
          </a:p>
        </p:txBody>
      </p:sp>
      <p:sp>
        <p:nvSpPr>
          <p:cNvPr id="15" name="正方形/長方形 14"/>
          <p:cNvSpPr/>
          <p:nvPr/>
        </p:nvSpPr>
        <p:spPr bwMode="auto">
          <a:xfrm>
            <a:off x="701957" y="1088977"/>
            <a:ext cx="1440016" cy="360004"/>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t"/>
          <a:lstStyle/>
          <a:p>
            <a:r>
              <a:rPr lang="en-US" altLang="ja-JP" sz="1400" dirty="0">
                <a:solidFill>
                  <a:schemeClr val="tx1">
                    <a:lumMod val="85000"/>
                    <a:lumOff val="15000"/>
                  </a:schemeClr>
                </a:solidFill>
                <a:latin typeface="Consolas" panose="020B0609020204030204" pitchFamily="49" charset="0"/>
                <a:ea typeface="メイリオ" panose="020B0604030504040204" pitchFamily="50" charset="-128"/>
              </a:rPr>
              <a:t>LW : x[</a:t>
            </a:r>
            <a:r>
              <a:rPr lang="en-US" altLang="ja-JP" sz="1400" dirty="0" err="1">
                <a:solidFill>
                  <a:schemeClr val="tx1">
                    <a:lumMod val="85000"/>
                    <a:lumOff val="15000"/>
                  </a:schemeClr>
                </a:solidFill>
                <a:latin typeface="Consolas" panose="020B0609020204030204" pitchFamily="49" charset="0"/>
                <a:ea typeface="メイリオ" panose="020B0604030504040204" pitchFamily="50" charset="-128"/>
              </a:rPr>
              <a:t>rd</a:t>
            </a:r>
            <a:r>
              <a:rPr lang="en-US" altLang="ja-JP" sz="1400" dirty="0">
                <a:solidFill>
                  <a:schemeClr val="tx1">
                    <a:lumMod val="85000"/>
                    <a:lumOff val="15000"/>
                  </a:schemeClr>
                </a:solidFill>
                <a:latin typeface="Consolas" panose="020B0609020204030204" pitchFamily="49" charset="0"/>
                <a:ea typeface="メイリオ" panose="020B0604030504040204" pitchFamily="50" charset="-128"/>
              </a:rPr>
              <a:t>] </a:t>
            </a:r>
            <a:r>
              <a:rPr lang="ja-JP" altLang="en-US" sz="1400" dirty="0">
                <a:solidFill>
                  <a:schemeClr val="tx1">
                    <a:lumMod val="85000"/>
                    <a:lumOff val="15000"/>
                  </a:schemeClr>
                </a:solidFill>
                <a:latin typeface="Consolas" panose="020B0609020204030204" pitchFamily="49" charset="0"/>
                <a:ea typeface="メイリオ" panose="020B0604030504040204" pitchFamily="50" charset="-128"/>
              </a:rPr>
              <a:t>←</a:t>
            </a:r>
            <a:r>
              <a:rPr lang="en-US" altLang="ja-JP" sz="1400" dirty="0">
                <a:solidFill>
                  <a:schemeClr val="tx1">
                    <a:lumMod val="85000"/>
                    <a:lumOff val="15000"/>
                  </a:schemeClr>
                </a:solidFill>
                <a:latin typeface="Consolas" panose="020B0609020204030204" pitchFamily="49" charset="0"/>
                <a:ea typeface="メイリオ" panose="020B0604030504040204" pitchFamily="50" charset="-128"/>
              </a:rPr>
              <a:t> (x[rs1] + immediate)</a:t>
            </a:r>
            <a:endParaRPr kumimoji="1" lang="ja-JP" altLang="en-US" sz="1400" dirty="0">
              <a:solidFill>
                <a:schemeClr val="tx1">
                  <a:lumMod val="85000"/>
                  <a:lumOff val="15000"/>
                </a:schemeClr>
              </a:solidFill>
              <a:latin typeface="Consolas" panose="020B0609020204030204" pitchFamily="49" charset="0"/>
              <a:ea typeface="メイリオ" panose="020B0604030504040204" pitchFamily="50" charset="-128"/>
            </a:endParaRPr>
          </a:p>
        </p:txBody>
      </p:sp>
      <p:sp>
        <p:nvSpPr>
          <p:cNvPr id="16" name="Text Box 27"/>
          <p:cNvSpPr txBox="1">
            <a:spLocks noChangeArrowheads="1"/>
          </p:cNvSpPr>
          <p:nvPr/>
        </p:nvSpPr>
        <p:spPr bwMode="auto">
          <a:xfrm>
            <a:off x="791958" y="1358980"/>
            <a:ext cx="2790031" cy="270000"/>
          </a:xfrm>
          <a:prstGeom prst="rect">
            <a:avLst/>
          </a:prstGeom>
          <a:ln>
            <a:headEnd/>
            <a:tailEnd/>
          </a:ln>
          <a:effectLst/>
        </p:spPr>
        <p:style>
          <a:lnRef idx="1">
            <a:schemeClr val="accent6"/>
          </a:lnRef>
          <a:fillRef idx="2">
            <a:schemeClr val="accent6"/>
          </a:fillRef>
          <a:effectRef idx="1">
            <a:schemeClr val="accent6"/>
          </a:effectRef>
          <a:fontRef idx="minor">
            <a:schemeClr val="dk1"/>
          </a:fontRef>
        </p:style>
        <p:txBody>
          <a:bodyPr wrap="none" anchor="ctr" anchorCtr="1"/>
          <a:lstStyle/>
          <a:p>
            <a:r>
              <a:rPr lang="en-US" altLang="ja-JP" sz="1600" dirty="0"/>
              <a:t>immediate[11:0]</a:t>
            </a:r>
            <a:endParaRPr lang="ja-JP" altLang="ja-JP" sz="1600" dirty="0"/>
          </a:p>
        </p:txBody>
      </p:sp>
    </p:spTree>
    <p:extLst>
      <p:ext uri="{BB962C8B-B14F-4D97-AF65-F5344CB8AC3E}">
        <p14:creationId xmlns:p14="http://schemas.microsoft.com/office/powerpoint/2010/main" val="12228243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RISC-V </a:t>
            </a:r>
            <a:r>
              <a:rPr kumimoji="1" lang="ja-JP" altLang="en-US" dirty="0"/>
              <a:t>のエンコーディング</a:t>
            </a:r>
          </a:p>
        </p:txBody>
      </p:sp>
      <p:sp>
        <p:nvSpPr>
          <p:cNvPr id="3" name="テキスト プレースホルダー 2"/>
          <p:cNvSpPr>
            <a:spLocks noGrp="1"/>
          </p:cNvSpPr>
          <p:nvPr>
            <p:ph type="body" sz="quarter" idx="10"/>
          </p:nvPr>
        </p:nvSpPr>
        <p:spPr/>
        <p:txBody>
          <a:bodyPr/>
          <a:lstStyle/>
          <a:p>
            <a:r>
              <a:rPr kumimoji="1" lang="ja-JP" altLang="en-US" dirty="0"/>
              <a:t>この手の過去の反省や，</a:t>
            </a:r>
            <a:r>
              <a:rPr lang="ja-JP" altLang="en-US" dirty="0"/>
              <a:t>細かい</a:t>
            </a:r>
            <a:r>
              <a:rPr kumimoji="1" lang="ja-JP" altLang="en-US" dirty="0"/>
              <a:t>工夫がたくさん練り込まれている</a:t>
            </a:r>
            <a:endParaRPr kumimoji="1" lang="en-US" altLang="ja-JP" dirty="0"/>
          </a:p>
          <a:p>
            <a:pPr lvl="1"/>
            <a:r>
              <a:rPr kumimoji="1" lang="ja-JP" altLang="en-US" dirty="0"/>
              <a:t>他の例：分岐命令の即値のビット配置が飛び飛び</a:t>
            </a:r>
            <a:endParaRPr kumimoji="1" lang="en-US" altLang="ja-JP" dirty="0"/>
          </a:p>
          <a:p>
            <a:pPr lvl="2"/>
            <a:r>
              <a:rPr kumimoji="1" lang="ja-JP" altLang="en-US" dirty="0"/>
              <a:t>一見，頭がおかしいとしか思えない</a:t>
            </a:r>
            <a:endParaRPr kumimoji="1" lang="en-US" altLang="ja-JP" dirty="0"/>
          </a:p>
          <a:p>
            <a:pPr lvl="2"/>
            <a:r>
              <a:rPr kumimoji="1" lang="ja-JP" altLang="en-US" dirty="0"/>
              <a:t>実際，自分で実装すると，よくバグの元になる</a:t>
            </a:r>
            <a:endParaRPr kumimoji="1" lang="en-US" altLang="ja-JP" dirty="0"/>
          </a:p>
          <a:p>
            <a:pPr lvl="1"/>
            <a:r>
              <a:rPr kumimoji="1" lang="ja-JP" altLang="en-US" dirty="0"/>
              <a:t>しかしこれはちゃんと意味がある</a:t>
            </a:r>
            <a:endParaRPr kumimoji="1" lang="en-US" altLang="ja-JP" dirty="0"/>
          </a:p>
          <a:p>
            <a:pPr lvl="2"/>
            <a:r>
              <a:rPr kumimoji="1" lang="ja-JP" altLang="en-US" dirty="0"/>
              <a:t>さっきの </a:t>
            </a:r>
            <a:r>
              <a:rPr kumimoji="1" lang="en-US" altLang="ja-JP" dirty="0"/>
              <a:t>LW/SW </a:t>
            </a:r>
            <a:r>
              <a:rPr kumimoji="1" lang="ja-JP" altLang="en-US" dirty="0"/>
              <a:t>の例のように，選択のための回路が減る</a:t>
            </a:r>
            <a:endParaRPr kumimoji="1" lang="en-US" altLang="ja-JP" dirty="0"/>
          </a:p>
          <a:p>
            <a:pPr lvl="2"/>
            <a:r>
              <a:rPr kumimoji="1" lang="ja-JP" altLang="en-US" dirty="0"/>
              <a:t>マニアックなのでこの講義では割愛</a:t>
            </a:r>
            <a:endParaRPr kumimoji="1" lang="en-US" altLang="ja-JP" dirty="0"/>
          </a:p>
          <a:p>
            <a:pPr lvl="2"/>
            <a:endParaRPr lang="en-US" altLang="ja-JP" dirty="0"/>
          </a:p>
          <a:p>
            <a:pPr lvl="2"/>
            <a:endParaRPr kumimoji="1" lang="en-US" altLang="ja-JP" dirty="0"/>
          </a:p>
          <a:p>
            <a:pPr lvl="2"/>
            <a:endParaRPr kumimoji="1" lang="en-US" altLang="ja-JP" dirty="0"/>
          </a:p>
        </p:txBody>
      </p:sp>
      <p:pic>
        <p:nvPicPr>
          <p:cNvPr id="22" name="図 21"/>
          <p:cNvPicPr>
            <a:picLocks noChangeAspect="1"/>
          </p:cNvPicPr>
          <p:nvPr/>
        </p:nvPicPr>
        <p:blipFill>
          <a:blip r:embed="rId2"/>
          <a:stretch>
            <a:fillRect/>
          </a:stretch>
        </p:blipFill>
        <p:spPr>
          <a:xfrm>
            <a:off x="971960" y="4959017"/>
            <a:ext cx="7661960" cy="1170013"/>
          </a:xfrm>
          <a:prstGeom prst="rect">
            <a:avLst/>
          </a:prstGeom>
        </p:spPr>
      </p:pic>
      <p:sp>
        <p:nvSpPr>
          <p:cNvPr id="23" name="角丸四角形 22"/>
          <p:cNvSpPr/>
          <p:nvPr/>
        </p:nvSpPr>
        <p:spPr bwMode="auto">
          <a:xfrm>
            <a:off x="1061961" y="4959017"/>
            <a:ext cx="720008" cy="270003"/>
          </a:xfrm>
          <a:prstGeom prst="roundRect">
            <a:avLst/>
          </a:prstGeom>
          <a:noFill/>
          <a:ln>
            <a:headEnd/>
            <a:tailEnd type="triangle" w="sm"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sp>
        <p:nvSpPr>
          <p:cNvPr id="24" name="角丸四角形 23"/>
          <p:cNvSpPr/>
          <p:nvPr/>
        </p:nvSpPr>
        <p:spPr bwMode="auto">
          <a:xfrm>
            <a:off x="1871970" y="4959017"/>
            <a:ext cx="900010" cy="270003"/>
          </a:xfrm>
          <a:prstGeom prst="roundRect">
            <a:avLst/>
          </a:prstGeom>
          <a:noFill/>
          <a:ln>
            <a:headEnd/>
            <a:tailEnd type="triangle" w="sm"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sp>
        <p:nvSpPr>
          <p:cNvPr id="25" name="角丸四角形 24"/>
          <p:cNvSpPr/>
          <p:nvPr/>
        </p:nvSpPr>
        <p:spPr bwMode="auto">
          <a:xfrm>
            <a:off x="6642023" y="4959017"/>
            <a:ext cx="630007" cy="270003"/>
          </a:xfrm>
          <a:prstGeom prst="roundRect">
            <a:avLst/>
          </a:prstGeom>
          <a:noFill/>
          <a:ln>
            <a:headEnd/>
            <a:tailEnd type="triangle" w="sm"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sp>
        <p:nvSpPr>
          <p:cNvPr id="26" name="角丸四角形 25"/>
          <p:cNvSpPr/>
          <p:nvPr/>
        </p:nvSpPr>
        <p:spPr bwMode="auto">
          <a:xfrm>
            <a:off x="5832014" y="4959017"/>
            <a:ext cx="720008" cy="270003"/>
          </a:xfrm>
          <a:prstGeom prst="roundRect">
            <a:avLst/>
          </a:prstGeom>
          <a:noFill/>
          <a:ln>
            <a:headEnd/>
            <a:tailEnd type="triangle" w="sm"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sp>
        <p:nvSpPr>
          <p:cNvPr id="27" name="角丸四角形 26"/>
          <p:cNvSpPr/>
          <p:nvPr/>
        </p:nvSpPr>
        <p:spPr bwMode="auto">
          <a:xfrm>
            <a:off x="2231975" y="5769026"/>
            <a:ext cx="810008" cy="270003"/>
          </a:xfrm>
          <a:prstGeom prst="roundRect">
            <a:avLst/>
          </a:prstGeom>
          <a:noFill/>
          <a:ln>
            <a:headEnd/>
            <a:tailEnd type="triangle" w="sm"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sp>
        <p:nvSpPr>
          <p:cNvPr id="28" name="角丸四角形 27"/>
          <p:cNvSpPr/>
          <p:nvPr/>
        </p:nvSpPr>
        <p:spPr bwMode="auto">
          <a:xfrm>
            <a:off x="1061961" y="5769026"/>
            <a:ext cx="720008" cy="270003"/>
          </a:xfrm>
          <a:prstGeom prst="roundRect">
            <a:avLst/>
          </a:prstGeom>
          <a:noFill/>
          <a:ln>
            <a:headEnd/>
            <a:tailEnd type="triangle" w="sm"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sp>
        <p:nvSpPr>
          <p:cNvPr id="29" name="角丸四角形 28"/>
          <p:cNvSpPr/>
          <p:nvPr/>
        </p:nvSpPr>
        <p:spPr bwMode="auto">
          <a:xfrm>
            <a:off x="3401986" y="5769026"/>
            <a:ext cx="810009" cy="270003"/>
          </a:xfrm>
          <a:prstGeom prst="roundRect">
            <a:avLst/>
          </a:prstGeom>
          <a:noFill/>
          <a:ln>
            <a:headEnd/>
            <a:tailEnd type="triangle" w="sm"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sp>
        <p:nvSpPr>
          <p:cNvPr id="30" name="角丸四角形 29"/>
          <p:cNvSpPr/>
          <p:nvPr/>
        </p:nvSpPr>
        <p:spPr bwMode="auto">
          <a:xfrm>
            <a:off x="4572000" y="5769026"/>
            <a:ext cx="900010" cy="270003"/>
          </a:xfrm>
          <a:prstGeom prst="roundRect">
            <a:avLst/>
          </a:prstGeom>
          <a:noFill/>
          <a:ln>
            <a:headEnd/>
            <a:tailEnd type="triangle" w="sm"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spTree>
    <p:extLst>
      <p:ext uri="{BB962C8B-B14F-4D97-AF65-F5344CB8AC3E}">
        <p14:creationId xmlns:p14="http://schemas.microsoft.com/office/powerpoint/2010/main" val="14748415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RISC-V</a:t>
            </a:r>
            <a:endParaRPr kumimoji="1" lang="ja-JP" altLang="en-US" dirty="0"/>
          </a:p>
        </p:txBody>
      </p:sp>
      <p:sp>
        <p:nvSpPr>
          <p:cNvPr id="3" name="テキスト プレースホルダー 2"/>
          <p:cNvSpPr>
            <a:spLocks noGrp="1"/>
          </p:cNvSpPr>
          <p:nvPr>
            <p:ph type="body" sz="quarter" idx="10"/>
          </p:nvPr>
        </p:nvSpPr>
        <p:spPr/>
        <p:txBody>
          <a:bodyPr/>
          <a:lstStyle/>
          <a:p>
            <a:r>
              <a:rPr lang="en-US" altLang="ja-JP" dirty="0"/>
              <a:t>Andrew Waterman, </a:t>
            </a:r>
            <a:br>
              <a:rPr lang="en-US" altLang="ja-JP" dirty="0"/>
            </a:br>
            <a:r>
              <a:rPr lang="ja-JP" altLang="en-US" dirty="0"/>
              <a:t>「</a:t>
            </a:r>
            <a:r>
              <a:rPr lang="en-US" altLang="ja-JP" dirty="0"/>
              <a:t>Design of the RISC-V Instruction Set Architecture</a:t>
            </a:r>
            <a:r>
              <a:rPr lang="ja-JP" altLang="en-US" dirty="0"/>
              <a:t>」</a:t>
            </a:r>
            <a:br>
              <a:rPr lang="en-US" altLang="ja-JP" dirty="0"/>
            </a:br>
            <a:r>
              <a:rPr lang="en-US" altLang="ja-JP" dirty="0">
                <a:hlinkClick r:id="rId2"/>
              </a:rPr>
              <a:t>https://people.eecs.berkeley.edu/~krste/papers/EECS-2016-1.pdf</a:t>
            </a:r>
            <a:endParaRPr lang="en-US" altLang="ja-JP" dirty="0"/>
          </a:p>
          <a:p>
            <a:pPr lvl="1"/>
            <a:endParaRPr kumimoji="1" lang="en-US" altLang="ja-JP" dirty="0"/>
          </a:p>
          <a:p>
            <a:pPr lvl="1"/>
            <a:r>
              <a:rPr kumimoji="1" lang="en-US" altLang="ja-JP" dirty="0"/>
              <a:t>RISC-V </a:t>
            </a:r>
            <a:r>
              <a:rPr kumimoji="1" lang="ja-JP" altLang="en-US" dirty="0"/>
              <a:t>の仕様を主に決めた人達の中の１人の博士論文</a:t>
            </a:r>
            <a:endParaRPr kumimoji="1" lang="en-US" altLang="ja-JP" dirty="0"/>
          </a:p>
          <a:p>
            <a:pPr lvl="1"/>
            <a:r>
              <a:rPr lang="ja-JP" altLang="en-US" dirty="0"/>
              <a:t>いろいろ書かれているので，一部でも読んでみると面白いと思う</a:t>
            </a:r>
            <a:endParaRPr kumimoji="1" lang="en-US" altLang="ja-JP" dirty="0"/>
          </a:p>
          <a:p>
            <a:pPr lvl="2"/>
            <a:r>
              <a:rPr kumimoji="1" lang="ja-JP" altLang="en-US" dirty="0"/>
              <a:t>なぜ </a:t>
            </a:r>
            <a:r>
              <a:rPr kumimoji="1" lang="en-US" altLang="ja-JP" dirty="0"/>
              <a:t>RISC-V </a:t>
            </a:r>
            <a:r>
              <a:rPr kumimoji="1" lang="ja-JP" altLang="en-US" dirty="0"/>
              <a:t>は，そうなっているのか</a:t>
            </a:r>
            <a:endParaRPr kumimoji="1" lang="en-US" altLang="ja-JP" dirty="0"/>
          </a:p>
          <a:p>
            <a:pPr lvl="2"/>
            <a:r>
              <a:rPr lang="en-US" altLang="ja-JP" dirty="0"/>
              <a:t>x86 </a:t>
            </a:r>
            <a:r>
              <a:rPr lang="ja-JP" altLang="en-US" dirty="0"/>
              <a:t>や </a:t>
            </a:r>
            <a:r>
              <a:rPr lang="en-US" altLang="ja-JP" dirty="0"/>
              <a:t>ARM </a:t>
            </a:r>
            <a:r>
              <a:rPr lang="ja-JP" altLang="en-US" dirty="0"/>
              <a:t>はここがクソ</a:t>
            </a:r>
            <a:endParaRPr lang="en-US" altLang="ja-JP" dirty="0"/>
          </a:p>
          <a:p>
            <a:pPr lvl="1"/>
            <a:r>
              <a:rPr kumimoji="1" lang="ja-JP" altLang="en-US" dirty="0"/>
              <a:t>さっきの分岐のエンコーディングについても説明されてるので，</a:t>
            </a:r>
            <a:br>
              <a:rPr kumimoji="1" lang="en-US" altLang="ja-JP" dirty="0"/>
            </a:br>
            <a:r>
              <a:rPr kumimoji="1" lang="ja-JP" altLang="en-US" dirty="0"/>
              <a:t>興味がある人は読んでみると良い</a:t>
            </a:r>
          </a:p>
        </p:txBody>
      </p:sp>
    </p:spTree>
    <p:extLst>
      <p:ext uri="{BB962C8B-B14F-4D97-AF65-F5344CB8AC3E}">
        <p14:creationId xmlns:p14="http://schemas.microsoft.com/office/powerpoint/2010/main" val="37254369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前に東大にきてたので，サインもらった</a:t>
            </a:r>
          </a:p>
        </p:txBody>
      </p:sp>
      <p:sp>
        <p:nvSpPr>
          <p:cNvPr id="3" name="テキスト プレースホルダー 2"/>
          <p:cNvSpPr>
            <a:spLocks noGrp="1"/>
          </p:cNvSpPr>
          <p:nvPr>
            <p:ph type="body" sz="quarter" idx="10"/>
          </p:nvPr>
        </p:nvSpPr>
        <p:spPr/>
        <p:txBody>
          <a:bodyPr/>
          <a:lstStyle/>
          <a:p>
            <a:endParaRPr kumimoji="1" lang="ja-JP" altLang="en-US"/>
          </a:p>
        </p:txBody>
      </p:sp>
      <p:pic>
        <p:nvPicPr>
          <p:cNvPr id="4" name="図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a:off x="191951" y="1868982"/>
            <a:ext cx="4800053" cy="3600040"/>
          </a:xfrm>
          <a:prstGeom prst="rect">
            <a:avLst/>
          </a:prstGeom>
        </p:spPr>
      </p:pic>
      <p:pic>
        <p:nvPicPr>
          <p:cNvPr id="5" name="図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4421999" y="1868982"/>
            <a:ext cx="4800052" cy="3600040"/>
          </a:xfrm>
          <a:prstGeom prst="rect">
            <a:avLst/>
          </a:prstGeom>
        </p:spPr>
      </p:pic>
    </p:spTree>
    <p:extLst>
      <p:ext uri="{BB962C8B-B14F-4D97-AF65-F5344CB8AC3E}">
        <p14:creationId xmlns:p14="http://schemas.microsoft.com/office/powerpoint/2010/main" val="72366373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余談：</a:t>
            </a:r>
            <a:r>
              <a:rPr lang="en-US" altLang="ja-JP" dirty="0"/>
              <a:t>RISC-V </a:t>
            </a:r>
            <a:r>
              <a:rPr lang="ja-JP" altLang="en-US" dirty="0"/>
              <a:t>の何がうれしいのか？</a:t>
            </a:r>
            <a:endParaRPr kumimoji="1" lang="ja-JP" altLang="en-US" dirty="0"/>
          </a:p>
        </p:txBody>
      </p:sp>
      <p:sp>
        <p:nvSpPr>
          <p:cNvPr id="3" name="テキスト プレースホルダー 2"/>
          <p:cNvSpPr>
            <a:spLocks noGrp="1"/>
          </p:cNvSpPr>
          <p:nvPr>
            <p:ph type="body" sz="quarter" idx="10"/>
          </p:nvPr>
        </p:nvSpPr>
        <p:spPr/>
        <p:txBody>
          <a:bodyPr/>
          <a:lstStyle/>
          <a:p>
            <a:r>
              <a:rPr kumimoji="1" lang="ja-JP" altLang="en-US" dirty="0"/>
              <a:t>企業サイド：</a:t>
            </a:r>
            <a:endParaRPr kumimoji="1" lang="en-US" altLang="ja-JP" dirty="0"/>
          </a:p>
          <a:p>
            <a:pPr lvl="1"/>
            <a:r>
              <a:rPr kumimoji="1" lang="en-US" altLang="ja-JP" dirty="0"/>
              <a:t>ARM </a:t>
            </a:r>
            <a:r>
              <a:rPr kumimoji="1" lang="ja-JP" altLang="en-US" dirty="0"/>
              <a:t>とかに金払いたくねぇ</a:t>
            </a:r>
            <a:endParaRPr kumimoji="1" lang="en-US" altLang="ja-JP" dirty="0"/>
          </a:p>
          <a:p>
            <a:pPr lvl="1"/>
            <a:r>
              <a:rPr kumimoji="1" lang="ja-JP" altLang="en-US" dirty="0"/>
              <a:t>自由にカスタムした </a:t>
            </a:r>
            <a:r>
              <a:rPr kumimoji="1" lang="en-US" altLang="ja-JP" dirty="0"/>
              <a:t>CPU </a:t>
            </a:r>
            <a:r>
              <a:rPr kumimoji="1" lang="ja-JP" altLang="en-US" dirty="0"/>
              <a:t>を作りたいが，</a:t>
            </a:r>
            <a:r>
              <a:rPr kumimoji="1" lang="en-US" altLang="ja-JP" dirty="0"/>
              <a:t>OS </a:t>
            </a:r>
            <a:r>
              <a:rPr kumimoji="1" lang="ja-JP" altLang="en-US" dirty="0"/>
              <a:t>や コンパイラとかを全部自分で作るのはしんどい</a:t>
            </a:r>
            <a:endParaRPr kumimoji="1" lang="en-US" altLang="ja-JP" dirty="0"/>
          </a:p>
          <a:p>
            <a:pPr lvl="2"/>
            <a:r>
              <a:rPr kumimoji="1" lang="ja-JP" altLang="en-US" dirty="0"/>
              <a:t>カスタム：専用の命令の追加とか</a:t>
            </a:r>
            <a:endParaRPr kumimoji="1" lang="en-US" altLang="ja-JP" dirty="0"/>
          </a:p>
          <a:p>
            <a:pPr lvl="2"/>
            <a:r>
              <a:rPr lang="en-US" altLang="ja-JP" dirty="0"/>
              <a:t>RISC-V </a:t>
            </a:r>
            <a:r>
              <a:rPr lang="ja-JP" altLang="en-US" dirty="0"/>
              <a:t>ベースであれば，既存のインフラを使いつつ自由にカスタムできる</a:t>
            </a:r>
            <a:endParaRPr lang="en-US" altLang="ja-JP" dirty="0"/>
          </a:p>
        </p:txBody>
      </p:sp>
    </p:spTree>
    <p:extLst>
      <p:ext uri="{BB962C8B-B14F-4D97-AF65-F5344CB8AC3E}">
        <p14:creationId xmlns:p14="http://schemas.microsoft.com/office/powerpoint/2010/main" val="17900891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余談：</a:t>
            </a:r>
            <a:r>
              <a:rPr lang="en-US" altLang="ja-JP" dirty="0"/>
              <a:t>RISC-V </a:t>
            </a:r>
            <a:r>
              <a:rPr lang="ja-JP" altLang="en-US" dirty="0"/>
              <a:t>の何がうれしいのか？</a:t>
            </a:r>
            <a:endParaRPr kumimoji="1" lang="ja-JP" altLang="en-US" dirty="0"/>
          </a:p>
        </p:txBody>
      </p:sp>
      <p:sp>
        <p:nvSpPr>
          <p:cNvPr id="3" name="テキスト プレースホルダー 2"/>
          <p:cNvSpPr>
            <a:spLocks noGrp="1"/>
          </p:cNvSpPr>
          <p:nvPr>
            <p:ph type="body" sz="quarter" idx="10"/>
          </p:nvPr>
        </p:nvSpPr>
        <p:spPr>
          <a:xfrm>
            <a:off x="611956" y="1179282"/>
            <a:ext cx="8280092" cy="5219751"/>
          </a:xfrm>
        </p:spPr>
        <p:txBody>
          <a:bodyPr/>
          <a:lstStyle/>
          <a:p>
            <a:r>
              <a:rPr kumimoji="1" lang="ja-JP" altLang="en-US" dirty="0"/>
              <a:t>研究者サイド：</a:t>
            </a:r>
            <a:endParaRPr kumimoji="1" lang="en-US" altLang="ja-JP" dirty="0"/>
          </a:p>
          <a:p>
            <a:pPr lvl="1"/>
            <a:r>
              <a:rPr kumimoji="1" lang="ja-JP" altLang="en-US" dirty="0"/>
              <a:t>研究がしやすい</a:t>
            </a:r>
            <a:endParaRPr kumimoji="1" lang="en-US" altLang="ja-JP" dirty="0"/>
          </a:p>
          <a:p>
            <a:pPr lvl="2"/>
            <a:r>
              <a:rPr kumimoji="1" lang="ja-JP" altLang="en-US" dirty="0"/>
              <a:t>研究で使うときはなるべく命令セットは単純であってほしい</a:t>
            </a:r>
            <a:endParaRPr kumimoji="1" lang="en-US" altLang="ja-JP" dirty="0"/>
          </a:p>
          <a:p>
            <a:pPr lvl="3"/>
            <a:r>
              <a:rPr kumimoji="1" lang="ja-JP" altLang="en-US" dirty="0"/>
              <a:t>シミュレータなどの実装が楽</a:t>
            </a:r>
            <a:endParaRPr kumimoji="1" lang="en-US" altLang="ja-JP" dirty="0"/>
          </a:p>
          <a:p>
            <a:pPr lvl="3"/>
            <a:r>
              <a:rPr kumimoji="1" lang="ja-JP" altLang="en-US" dirty="0"/>
              <a:t>本質的ではない変なことに苦しまないで済む</a:t>
            </a:r>
            <a:endParaRPr kumimoji="1" lang="en-US" altLang="ja-JP" dirty="0"/>
          </a:p>
          <a:p>
            <a:pPr lvl="4"/>
            <a:r>
              <a:rPr lang="en-US" altLang="ja-JP" dirty="0"/>
              <a:t>x86 </a:t>
            </a:r>
            <a:r>
              <a:rPr lang="ja-JP" altLang="en-US" dirty="0"/>
              <a:t>で研究はマジで死ねる</a:t>
            </a:r>
            <a:endParaRPr lang="en-US" altLang="ja-JP" dirty="0"/>
          </a:p>
          <a:p>
            <a:pPr lvl="2"/>
            <a:r>
              <a:rPr kumimoji="1" lang="ja-JP" altLang="en-US" dirty="0"/>
              <a:t>いま広く使われている最先端の </a:t>
            </a:r>
            <a:r>
              <a:rPr kumimoji="1" lang="en-US" altLang="ja-JP" dirty="0"/>
              <a:t>CPU </a:t>
            </a:r>
            <a:r>
              <a:rPr kumimoji="1" lang="ja-JP" altLang="en-US" dirty="0"/>
              <a:t>は大概どれもかなり複雑</a:t>
            </a:r>
            <a:endParaRPr kumimoji="1" lang="en-US" altLang="ja-JP" dirty="0"/>
          </a:p>
          <a:p>
            <a:pPr lvl="3"/>
            <a:r>
              <a:rPr kumimoji="1" lang="en-US" altLang="ja-JP" dirty="0"/>
              <a:t>x86, ARM, POWER ...</a:t>
            </a:r>
          </a:p>
          <a:p>
            <a:pPr lvl="3"/>
            <a:r>
              <a:rPr kumimoji="1" lang="ja-JP" altLang="en-US" dirty="0"/>
              <a:t>最新 </a:t>
            </a:r>
            <a:r>
              <a:rPr kumimoji="1" lang="en-US" altLang="ja-JP" dirty="0"/>
              <a:t>OS </a:t>
            </a:r>
            <a:r>
              <a:rPr kumimoji="1" lang="ja-JP" altLang="en-US" dirty="0"/>
              <a:t>やコンパイラを使いつつ，実際のアプリなどの評価をしようと思うと大変</a:t>
            </a:r>
            <a:endParaRPr kumimoji="1" lang="en-US" altLang="ja-JP" dirty="0"/>
          </a:p>
          <a:p>
            <a:pPr lvl="2"/>
            <a:r>
              <a:rPr lang="en-US" altLang="ja-JP" dirty="0"/>
              <a:t>RISC-V </a:t>
            </a:r>
            <a:r>
              <a:rPr lang="ja-JP" altLang="en-US" dirty="0"/>
              <a:t>であれば単純な割に最新のインフラが使える</a:t>
            </a:r>
            <a:endParaRPr lang="en-US" altLang="ja-JP" dirty="0"/>
          </a:p>
          <a:p>
            <a:pPr lvl="1"/>
            <a:r>
              <a:rPr kumimoji="1" lang="ja-JP" altLang="en-US" dirty="0"/>
              <a:t>作ったものが自由に公開できる</a:t>
            </a:r>
            <a:endParaRPr kumimoji="1" lang="en-US" altLang="ja-JP" dirty="0"/>
          </a:p>
          <a:p>
            <a:pPr lvl="2"/>
            <a:r>
              <a:rPr kumimoji="1" lang="ja-JP" altLang="en-US" dirty="0"/>
              <a:t>人が作った設計も利用できる</a:t>
            </a:r>
            <a:endParaRPr kumimoji="1" lang="en-US" altLang="ja-JP" dirty="0"/>
          </a:p>
        </p:txBody>
      </p:sp>
    </p:spTree>
    <p:extLst>
      <p:ext uri="{BB962C8B-B14F-4D97-AF65-F5344CB8AC3E}">
        <p14:creationId xmlns:p14="http://schemas.microsoft.com/office/powerpoint/2010/main" val="151144409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質問と回答</a:t>
            </a:r>
          </a:p>
        </p:txBody>
      </p:sp>
      <p:sp>
        <p:nvSpPr>
          <p:cNvPr id="3" name="テキスト プレースホルダー 2"/>
          <p:cNvSpPr>
            <a:spLocks noGrp="1"/>
          </p:cNvSpPr>
          <p:nvPr>
            <p:ph type="body" sz="quarter" idx="10"/>
          </p:nvPr>
        </p:nvSpPr>
        <p:spPr/>
        <p:txBody>
          <a:bodyPr/>
          <a:lstStyle/>
          <a:p>
            <a:r>
              <a:rPr lang="en-US" altLang="ja-JP" dirty="0"/>
              <a:t>add</a:t>
            </a:r>
            <a:r>
              <a:rPr lang="ja-JP" altLang="en-US" dirty="0"/>
              <a:t>と</a:t>
            </a:r>
            <a:r>
              <a:rPr lang="en-US" altLang="ja-JP" dirty="0" err="1"/>
              <a:t>addi</a:t>
            </a:r>
            <a:r>
              <a:rPr lang="ja-JP" altLang="en-US" dirty="0"/>
              <a:t>の違いのところで、</a:t>
            </a:r>
            <a:r>
              <a:rPr lang="en-US" altLang="ja-JP" dirty="0"/>
              <a:t>immediate</a:t>
            </a:r>
            <a:r>
              <a:rPr lang="ja-JP" altLang="en-US" dirty="0"/>
              <a:t>を大きくとるために設定されていると説明されていましたが、オペランドで差された場所のビット数と違うとプログラムを書く上で何か不便が生じたりしないのでしょうか。</a:t>
            </a:r>
            <a:endParaRPr lang="en-US" altLang="ja-JP" dirty="0"/>
          </a:p>
          <a:p>
            <a:pPr lvl="1"/>
            <a:endParaRPr lang="en-US" altLang="ja-JP" dirty="0"/>
          </a:p>
          <a:p>
            <a:pPr lvl="1"/>
            <a:r>
              <a:rPr lang="ja-JP" altLang="en-US" dirty="0"/>
              <a:t>特に不都合はない</a:t>
            </a:r>
            <a:endParaRPr lang="en-US" altLang="ja-JP" dirty="0"/>
          </a:p>
          <a:p>
            <a:pPr lvl="1"/>
            <a:r>
              <a:rPr lang="ja-JP" altLang="en-US" dirty="0"/>
              <a:t>このあたりのビットは幅は通常アセンブラが全自動で計算してくれるので，人間が意識することもほとんどない</a:t>
            </a:r>
          </a:p>
        </p:txBody>
      </p:sp>
    </p:spTree>
    <p:extLst>
      <p:ext uri="{BB962C8B-B14F-4D97-AF65-F5344CB8AC3E}">
        <p14:creationId xmlns:p14="http://schemas.microsoft.com/office/powerpoint/2010/main" val="193516628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余談：</a:t>
            </a:r>
            <a:r>
              <a:rPr lang="en-US" altLang="ja-JP" dirty="0"/>
              <a:t>RISC-V </a:t>
            </a:r>
            <a:r>
              <a:rPr lang="ja-JP" altLang="en-US" dirty="0"/>
              <a:t>の何がうれしいのか？</a:t>
            </a:r>
            <a:endParaRPr kumimoji="1" lang="ja-JP" altLang="en-US" dirty="0"/>
          </a:p>
        </p:txBody>
      </p:sp>
      <p:sp>
        <p:nvSpPr>
          <p:cNvPr id="3" name="テキスト プレースホルダー 2"/>
          <p:cNvSpPr>
            <a:spLocks noGrp="1"/>
          </p:cNvSpPr>
          <p:nvPr>
            <p:ph type="body" sz="quarter" idx="10"/>
          </p:nvPr>
        </p:nvSpPr>
        <p:spPr>
          <a:xfrm>
            <a:off x="611956" y="1088974"/>
            <a:ext cx="8460094" cy="5219751"/>
          </a:xfrm>
        </p:spPr>
        <p:txBody>
          <a:bodyPr/>
          <a:lstStyle/>
          <a:p>
            <a:r>
              <a:rPr kumimoji="1" lang="ja-JP" altLang="en-US" dirty="0"/>
              <a:t>塩谷サイド：</a:t>
            </a:r>
            <a:endParaRPr kumimoji="1" lang="en-US" altLang="ja-JP" dirty="0"/>
          </a:p>
          <a:p>
            <a:pPr lvl="1"/>
            <a:r>
              <a:rPr kumimoji="1" lang="ja-JP" altLang="en-US" dirty="0"/>
              <a:t>研究して作った </a:t>
            </a:r>
            <a:r>
              <a:rPr lang="en-US" altLang="ja-JP" dirty="0"/>
              <a:t>CPU </a:t>
            </a:r>
            <a:r>
              <a:rPr lang="ja-JP" altLang="en-US" dirty="0"/>
              <a:t>が公開できた</a:t>
            </a:r>
            <a:endParaRPr kumimoji="1" lang="en-US" altLang="ja-JP" dirty="0"/>
          </a:p>
          <a:p>
            <a:pPr lvl="2"/>
            <a:r>
              <a:rPr lang="en-US" altLang="ja-JP" dirty="0">
                <a:hlinkClick r:id="rId2"/>
              </a:rPr>
              <a:t>https://github.com/rsd-devel/rsd</a:t>
            </a:r>
            <a:endParaRPr lang="en-US" altLang="ja-JP" dirty="0"/>
          </a:p>
          <a:p>
            <a:pPr lvl="2"/>
            <a:r>
              <a:rPr kumimoji="1" lang="ja-JP" altLang="en-US" dirty="0"/>
              <a:t>最初は </a:t>
            </a:r>
            <a:r>
              <a:rPr kumimoji="1" lang="en-US" altLang="ja-JP" dirty="0"/>
              <a:t>ARM </a:t>
            </a:r>
            <a:r>
              <a:rPr kumimoji="1" lang="ja-JP" altLang="en-US" dirty="0" err="1"/>
              <a:t>だった</a:t>
            </a:r>
            <a:r>
              <a:rPr kumimoji="1" lang="ja-JP" altLang="en-US" dirty="0"/>
              <a:t>ため公開しようとして怒られが発生したが，</a:t>
            </a:r>
            <a:r>
              <a:rPr kumimoji="1" lang="en-US" altLang="ja-JP" dirty="0"/>
              <a:t>RISC-V </a:t>
            </a:r>
            <a:r>
              <a:rPr kumimoji="1" lang="ja-JP" altLang="en-US" dirty="0"/>
              <a:t>に移植して公開</a:t>
            </a:r>
            <a:br>
              <a:rPr kumimoji="1" lang="en-US" altLang="ja-JP" dirty="0"/>
            </a:br>
            <a:endParaRPr kumimoji="1" lang="en-US" altLang="ja-JP" dirty="0"/>
          </a:p>
          <a:p>
            <a:pPr lvl="1"/>
            <a:r>
              <a:rPr kumimoji="1" lang="en-US" altLang="ja-JP" dirty="0"/>
              <a:t>CPU </a:t>
            </a:r>
            <a:r>
              <a:rPr kumimoji="1" lang="ja-JP" altLang="en-US" dirty="0"/>
              <a:t>の研究に，また注目が集まってありがたい</a:t>
            </a:r>
            <a:endParaRPr kumimoji="1" lang="en-US" altLang="ja-JP" dirty="0"/>
          </a:p>
          <a:p>
            <a:pPr lvl="2"/>
            <a:r>
              <a:rPr kumimoji="1" lang="ja-JP" altLang="en-US" dirty="0"/>
              <a:t>以前：「インテルとか </a:t>
            </a:r>
            <a:r>
              <a:rPr kumimoji="1" lang="en-US" altLang="ja-JP" dirty="0"/>
              <a:t>ARM </a:t>
            </a:r>
            <a:r>
              <a:rPr kumimoji="1" lang="ja-JP" altLang="en-US" dirty="0"/>
              <a:t>のやつでいいんでないの？」</a:t>
            </a:r>
            <a:endParaRPr kumimoji="1" lang="en-US" altLang="ja-JP" dirty="0"/>
          </a:p>
          <a:p>
            <a:pPr lvl="2"/>
            <a:r>
              <a:rPr kumimoji="1" lang="ja-JP" altLang="en-US" dirty="0"/>
              <a:t>現在：「</a:t>
            </a:r>
            <a:r>
              <a:rPr kumimoji="1" lang="en-US" altLang="ja-JP" dirty="0"/>
              <a:t>『RISC-V』</a:t>
            </a:r>
            <a:r>
              <a:rPr kumimoji="1" lang="ja-JP" altLang="en-US" dirty="0"/>
              <a:t>というものが熱いらしい</a:t>
            </a:r>
            <a:r>
              <a:rPr kumimoji="1" lang="ja-JP" altLang="en-US" dirty="0" err="1"/>
              <a:t>やん</a:t>
            </a:r>
            <a:r>
              <a:rPr kumimoji="1" lang="ja-JP" altLang="en-US" dirty="0"/>
              <a:t>？」</a:t>
            </a:r>
            <a:endParaRPr kumimoji="1" lang="en-US" altLang="ja-JP" dirty="0"/>
          </a:p>
          <a:p>
            <a:pPr lvl="2"/>
            <a:r>
              <a:rPr kumimoji="1" lang="ja-JP" altLang="en-US" dirty="0"/>
              <a:t>実際，</a:t>
            </a:r>
            <a:r>
              <a:rPr lang="ja-JP" altLang="en-US" dirty="0"/>
              <a:t>企業で新しく作るための</a:t>
            </a:r>
            <a:r>
              <a:rPr kumimoji="1" lang="ja-JP" altLang="en-US" dirty="0"/>
              <a:t>共同研究の話もいくつか来たりして，ありがたい</a:t>
            </a:r>
            <a:endParaRPr kumimoji="1" lang="en-US" altLang="ja-JP" dirty="0"/>
          </a:p>
        </p:txBody>
      </p:sp>
    </p:spTree>
    <p:extLst>
      <p:ext uri="{BB962C8B-B14F-4D97-AF65-F5344CB8AC3E}">
        <p14:creationId xmlns:p14="http://schemas.microsoft.com/office/powerpoint/2010/main" val="360311356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余談：</a:t>
            </a:r>
            <a:r>
              <a:rPr lang="en-US" altLang="ja-JP" dirty="0"/>
              <a:t>RISC-V </a:t>
            </a:r>
            <a:r>
              <a:rPr lang="ja-JP" altLang="en-US" dirty="0"/>
              <a:t>の何がうれしいのか？</a:t>
            </a:r>
            <a:endParaRPr kumimoji="1" lang="ja-JP" altLang="en-US" dirty="0"/>
          </a:p>
        </p:txBody>
      </p:sp>
      <p:sp>
        <p:nvSpPr>
          <p:cNvPr id="3" name="テキスト プレースホルダー 2"/>
          <p:cNvSpPr>
            <a:spLocks noGrp="1"/>
          </p:cNvSpPr>
          <p:nvPr>
            <p:ph type="body" sz="quarter" idx="10"/>
          </p:nvPr>
        </p:nvSpPr>
        <p:spPr>
          <a:xfrm>
            <a:off x="611956" y="1088974"/>
            <a:ext cx="8460094" cy="5219751"/>
          </a:xfrm>
        </p:spPr>
        <p:txBody>
          <a:bodyPr anchor="t"/>
          <a:lstStyle/>
          <a:p>
            <a:r>
              <a:rPr kumimoji="1" lang="ja-JP" altLang="en-US" dirty="0"/>
              <a:t>塩谷サイド：</a:t>
            </a:r>
            <a:endParaRPr kumimoji="1" lang="en-US" altLang="ja-JP" dirty="0"/>
          </a:p>
          <a:p>
            <a:pPr lvl="1"/>
            <a:r>
              <a:rPr kumimoji="1" lang="ja-JP" altLang="en-US" dirty="0"/>
              <a:t>研究して作った </a:t>
            </a:r>
            <a:r>
              <a:rPr lang="en-US" altLang="ja-JP" dirty="0"/>
              <a:t>CPU </a:t>
            </a:r>
            <a:r>
              <a:rPr lang="ja-JP" altLang="en-US" dirty="0"/>
              <a:t>が公開できた</a:t>
            </a:r>
            <a:endParaRPr kumimoji="1" lang="en-US" altLang="ja-JP" dirty="0"/>
          </a:p>
          <a:p>
            <a:pPr lvl="2"/>
            <a:r>
              <a:rPr lang="en-US" altLang="ja-JP" dirty="0">
                <a:hlinkClick r:id="rId2"/>
              </a:rPr>
              <a:t>https://github.com/rsd-devel/rsd</a:t>
            </a:r>
            <a:endParaRPr lang="en-US" altLang="ja-JP" dirty="0"/>
          </a:p>
          <a:p>
            <a:pPr lvl="2"/>
            <a:r>
              <a:rPr kumimoji="1" lang="ja-JP" altLang="en-US" dirty="0"/>
              <a:t>最初は </a:t>
            </a:r>
            <a:r>
              <a:rPr kumimoji="1" lang="en-US" altLang="ja-JP" dirty="0"/>
              <a:t>ARM </a:t>
            </a:r>
            <a:r>
              <a:rPr kumimoji="1" lang="ja-JP" altLang="en-US" dirty="0" err="1"/>
              <a:t>だった</a:t>
            </a:r>
            <a:r>
              <a:rPr kumimoji="1" lang="ja-JP" altLang="en-US" dirty="0"/>
              <a:t>ため公開しようとして怒られが発生したが，</a:t>
            </a:r>
            <a:r>
              <a:rPr kumimoji="1" lang="en-US" altLang="ja-JP" dirty="0"/>
              <a:t>RISC-V </a:t>
            </a:r>
            <a:r>
              <a:rPr kumimoji="1" lang="ja-JP" altLang="en-US" dirty="0"/>
              <a:t>に移植して公開</a:t>
            </a:r>
            <a:endParaRPr kumimoji="1" lang="en-US" altLang="ja-JP" dirty="0"/>
          </a:p>
          <a:p>
            <a:pPr lvl="2"/>
            <a:endParaRPr kumimoji="1" lang="en-US" altLang="ja-JP" dirty="0"/>
          </a:p>
        </p:txBody>
      </p:sp>
      <p:pic>
        <p:nvPicPr>
          <p:cNvPr id="1026" name="Picture 2" descr="konata"/>
          <p:cNvPicPr>
            <a:picLocks noChangeAspect="1" noChangeArrowheads="1" noCrop="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81969" y="3158997"/>
            <a:ext cx="5000907" cy="33482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648059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余談：</a:t>
            </a:r>
            <a:r>
              <a:rPr lang="en-US" altLang="ja-JP" dirty="0"/>
              <a:t>RISC-V </a:t>
            </a:r>
            <a:r>
              <a:rPr lang="ja-JP" altLang="en-US" dirty="0"/>
              <a:t>の何がうれしいのか？</a:t>
            </a:r>
            <a:endParaRPr kumimoji="1" lang="ja-JP" altLang="en-US" dirty="0"/>
          </a:p>
        </p:txBody>
      </p:sp>
      <p:sp>
        <p:nvSpPr>
          <p:cNvPr id="3" name="テキスト プレースホルダー 2"/>
          <p:cNvSpPr>
            <a:spLocks noGrp="1"/>
          </p:cNvSpPr>
          <p:nvPr>
            <p:ph type="body" sz="quarter" idx="10"/>
          </p:nvPr>
        </p:nvSpPr>
        <p:spPr>
          <a:xfrm>
            <a:off x="611956" y="1088974"/>
            <a:ext cx="8460094" cy="5219751"/>
          </a:xfrm>
        </p:spPr>
        <p:txBody>
          <a:bodyPr/>
          <a:lstStyle/>
          <a:p>
            <a:r>
              <a:rPr kumimoji="1" lang="ja-JP" altLang="en-US" dirty="0"/>
              <a:t>塩谷サイド：</a:t>
            </a:r>
            <a:endParaRPr kumimoji="1" lang="en-US" altLang="ja-JP" dirty="0"/>
          </a:p>
          <a:p>
            <a:pPr lvl="1"/>
            <a:endParaRPr kumimoji="1" lang="en-US" altLang="ja-JP" dirty="0"/>
          </a:p>
          <a:p>
            <a:pPr lvl="1"/>
            <a:r>
              <a:rPr kumimoji="1" lang="en-US" altLang="ja-JP" dirty="0"/>
              <a:t>CPU </a:t>
            </a:r>
            <a:r>
              <a:rPr kumimoji="1" lang="ja-JP" altLang="en-US" dirty="0"/>
              <a:t>の研究に，また注目が集まってありがたい</a:t>
            </a:r>
            <a:endParaRPr kumimoji="1" lang="en-US" altLang="ja-JP" dirty="0"/>
          </a:p>
          <a:p>
            <a:pPr lvl="2"/>
            <a:r>
              <a:rPr kumimoji="1" lang="ja-JP" altLang="en-US" dirty="0"/>
              <a:t>以前：「インテルとか </a:t>
            </a:r>
            <a:r>
              <a:rPr kumimoji="1" lang="en-US" altLang="ja-JP" dirty="0"/>
              <a:t>ARM </a:t>
            </a:r>
            <a:r>
              <a:rPr kumimoji="1" lang="ja-JP" altLang="en-US" dirty="0"/>
              <a:t>のやつでいいんでないの？」</a:t>
            </a:r>
            <a:endParaRPr kumimoji="1" lang="en-US" altLang="ja-JP" dirty="0"/>
          </a:p>
          <a:p>
            <a:pPr lvl="2"/>
            <a:r>
              <a:rPr kumimoji="1" lang="ja-JP" altLang="en-US" dirty="0"/>
              <a:t>現在：「</a:t>
            </a:r>
            <a:r>
              <a:rPr kumimoji="1" lang="en-US" altLang="ja-JP" dirty="0"/>
              <a:t>『RISC-V』</a:t>
            </a:r>
            <a:r>
              <a:rPr kumimoji="1" lang="ja-JP" altLang="en-US" dirty="0"/>
              <a:t>というものが熱いらしい</a:t>
            </a:r>
            <a:r>
              <a:rPr kumimoji="1" lang="ja-JP" altLang="en-US" dirty="0" err="1"/>
              <a:t>やん</a:t>
            </a:r>
            <a:r>
              <a:rPr kumimoji="1" lang="ja-JP" altLang="en-US" dirty="0"/>
              <a:t>？」</a:t>
            </a:r>
            <a:endParaRPr kumimoji="1" lang="en-US" altLang="ja-JP" dirty="0"/>
          </a:p>
          <a:p>
            <a:pPr lvl="2"/>
            <a:r>
              <a:rPr kumimoji="1" lang="ja-JP" altLang="en-US" dirty="0"/>
              <a:t>実際，</a:t>
            </a:r>
            <a:r>
              <a:rPr lang="ja-JP" altLang="en-US" dirty="0"/>
              <a:t>企業で新しく作るための</a:t>
            </a:r>
            <a:r>
              <a:rPr kumimoji="1" lang="ja-JP" altLang="en-US" dirty="0"/>
              <a:t>共同研究の話もいくつか来たりして，ありがたい</a:t>
            </a:r>
            <a:endParaRPr kumimoji="1" lang="en-US" altLang="ja-JP" dirty="0"/>
          </a:p>
        </p:txBody>
      </p:sp>
    </p:spTree>
    <p:extLst>
      <p:ext uri="{BB962C8B-B14F-4D97-AF65-F5344CB8AC3E}">
        <p14:creationId xmlns:p14="http://schemas.microsoft.com/office/powerpoint/2010/main" val="230131050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341953" y="1988984"/>
            <a:ext cx="8460094" cy="630007"/>
          </a:xfrm>
        </p:spPr>
        <p:txBody>
          <a:bodyPr/>
          <a:lstStyle/>
          <a:p>
            <a:r>
              <a:rPr lang="ja-JP" altLang="en-US" sz="2800"/>
              <a:t>先端計算機構成論 </a:t>
            </a:r>
            <a:r>
              <a:rPr lang="en-US" altLang="ja-JP" sz="2800"/>
              <a:t>02</a:t>
            </a:r>
            <a:endParaRPr kumimoji="1" lang="ja-JP" altLang="en-US" sz="2800" dirty="0"/>
          </a:p>
        </p:txBody>
      </p:sp>
      <p:sp>
        <p:nvSpPr>
          <p:cNvPr id="6" name="サブタイトル 2"/>
          <p:cNvSpPr txBox="1">
            <a:spLocks/>
          </p:cNvSpPr>
          <p:nvPr/>
        </p:nvSpPr>
        <p:spPr bwMode="auto">
          <a:xfrm>
            <a:off x="881959" y="3699003"/>
            <a:ext cx="7650085" cy="540006"/>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marL="0" indent="0" algn="r" rtl="0" eaLnBrk="1" fontAlgn="base" hangingPunct="1">
              <a:lnSpc>
                <a:spcPct val="150000"/>
              </a:lnSpc>
              <a:spcBef>
                <a:spcPts val="0"/>
              </a:spcBef>
              <a:spcAft>
                <a:spcPts val="0"/>
              </a:spcAft>
              <a:buClr>
                <a:schemeClr val="accent5"/>
              </a:buClr>
              <a:buFont typeface="Wingdings" pitchFamily="2" charset="2"/>
              <a:buNone/>
              <a:tabLst>
                <a:tab pos="2057400" algn="l"/>
              </a:tabLst>
              <a:defRPr kumimoji="1" sz="2000">
                <a:solidFill>
                  <a:schemeClr val="bg1"/>
                </a:solidFill>
                <a:latin typeface="+mn-lt"/>
                <a:ea typeface="メイリオ" pitchFamily="50" charset="-128"/>
                <a:cs typeface="メイリオ" pitchFamily="50" charset="-128"/>
              </a:defRPr>
            </a:lvl1pPr>
            <a:lvl2pPr marL="720000" indent="-360000" algn="l" rtl="0" eaLnBrk="1" fontAlgn="base" hangingPunct="1">
              <a:lnSpc>
                <a:spcPct val="110000"/>
              </a:lnSpc>
              <a:spcBef>
                <a:spcPts val="300"/>
              </a:spcBef>
              <a:spcAft>
                <a:spcPts val="300"/>
              </a:spcAft>
              <a:buClr>
                <a:schemeClr val="accent4"/>
              </a:buClr>
              <a:buSzPct val="90000"/>
              <a:buFont typeface="メイリオ"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2pPr>
            <a:lvl3pPr marL="1080000" indent="-360000" algn="l" rtl="0" eaLnBrk="1" fontAlgn="base" hangingPunct="1">
              <a:lnSpc>
                <a:spcPct val="110000"/>
              </a:lnSpc>
              <a:spcBef>
                <a:spcPts val="300"/>
              </a:spcBef>
              <a:spcAft>
                <a:spcPts val="100"/>
              </a:spcAft>
              <a:buClr>
                <a:schemeClr val="accent3"/>
              </a:buClr>
              <a:buSzPct val="90000"/>
              <a:buFont typeface="メイリオ"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3pPr>
            <a:lvl4pPr marL="1440000" indent="-360000" algn="l" rtl="0" eaLnBrk="1" fontAlgn="base" hangingPunct="1">
              <a:lnSpc>
                <a:spcPct val="100000"/>
              </a:lnSpc>
              <a:spcBef>
                <a:spcPts val="100"/>
              </a:spcBef>
              <a:spcAft>
                <a:spcPts val="100"/>
              </a:spcAft>
              <a:buClr>
                <a:schemeClr val="accent5"/>
              </a:buClr>
              <a:buSzPct val="80000"/>
              <a:buFont typeface="MeiryoKe_PGothic"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4pPr>
            <a:lvl5pPr marL="1800000" indent="-360000" algn="l" rtl="0" eaLnBrk="1" fontAlgn="base" hangingPunct="1">
              <a:lnSpc>
                <a:spcPct val="100000"/>
              </a:lnSpc>
              <a:spcBef>
                <a:spcPts val="100"/>
              </a:spcBef>
              <a:spcAft>
                <a:spcPts val="100"/>
              </a:spcAft>
              <a:buClr>
                <a:srgbClr val="6666FF"/>
              </a:buClr>
              <a:buSzPct val="80000"/>
              <a:buFont typeface="MeiryoKe_PGothic"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5pPr>
            <a:lvl6pPr marL="25146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6pPr>
            <a:lvl7pPr marL="29718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7pPr>
            <a:lvl8pPr marL="34290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8pPr>
            <a:lvl9pPr marL="38862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9pPr>
          </a:lstStyle>
          <a:p>
            <a:pPr>
              <a:lnSpc>
                <a:spcPct val="100000"/>
              </a:lnSpc>
            </a:pPr>
            <a:r>
              <a:rPr lang="ja-JP" altLang="en-US" kern="0" dirty="0"/>
              <a:t>東京大学大学院 情報理工学系研究科 創造情報学専攻</a:t>
            </a:r>
            <a:endParaRPr lang="en-US" altLang="ja-JP" kern="0" dirty="0"/>
          </a:p>
          <a:p>
            <a:pPr>
              <a:lnSpc>
                <a:spcPct val="100000"/>
              </a:lnSpc>
            </a:pPr>
            <a:r>
              <a:rPr lang="ja-JP" altLang="en-US" kern="0" dirty="0"/>
              <a:t>塩谷 亮太 </a:t>
            </a:r>
            <a:endParaRPr lang="en-US" altLang="ja-JP" kern="0" dirty="0"/>
          </a:p>
          <a:p>
            <a:pPr>
              <a:lnSpc>
                <a:spcPct val="100000"/>
              </a:lnSpc>
            </a:pPr>
            <a:r>
              <a:rPr lang="en-US" altLang="ja-JP" kern="0" dirty="0"/>
              <a:t>shioya@ci.i.u-tokyo.ac.jp</a:t>
            </a:r>
            <a:endParaRPr lang="ja-JP" altLang="en-US" kern="0" dirty="0"/>
          </a:p>
        </p:txBody>
      </p:sp>
    </p:spTree>
    <p:extLst>
      <p:ext uri="{BB962C8B-B14F-4D97-AF65-F5344CB8AC3E}">
        <p14:creationId xmlns:p14="http://schemas.microsoft.com/office/powerpoint/2010/main" val="38143048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グループ化 33"/>
          <p:cNvGrpSpPr/>
          <p:nvPr/>
        </p:nvGrpSpPr>
        <p:grpSpPr>
          <a:xfrm>
            <a:off x="1601967" y="3158997"/>
            <a:ext cx="1562400" cy="576064"/>
            <a:chOff x="971600" y="5445224"/>
            <a:chExt cx="7200800" cy="576064"/>
          </a:xfrm>
        </p:grpSpPr>
        <p:sp>
          <p:nvSpPr>
            <p:cNvPr id="35" name="平行四辺形 34"/>
            <p:cNvSpPr/>
            <p:nvPr/>
          </p:nvSpPr>
          <p:spPr bwMode="auto">
            <a:xfrm>
              <a:off x="971600" y="5517232"/>
              <a:ext cx="7200800" cy="504056"/>
            </a:xfrm>
            <a:prstGeom prst="parallelogram">
              <a:avLst/>
            </a:prstGeom>
            <a:ln>
              <a:headEnd/>
              <a:tailEnd type="triangle" w="sm"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37" name="平行四辺形 36"/>
            <p:cNvSpPr/>
            <p:nvPr/>
          </p:nvSpPr>
          <p:spPr bwMode="auto">
            <a:xfrm>
              <a:off x="971600" y="5445224"/>
              <a:ext cx="7200800" cy="504056"/>
            </a:xfrm>
            <a:prstGeom prst="parallelogram">
              <a:avLst/>
            </a:prstGeom>
            <a:ln>
              <a:headEnd/>
              <a:tailEnd type="triangle" w="sm"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p>
          </p:txBody>
        </p:sp>
      </p:grpSp>
      <p:grpSp>
        <p:nvGrpSpPr>
          <p:cNvPr id="38" name="グループ化 37"/>
          <p:cNvGrpSpPr/>
          <p:nvPr/>
        </p:nvGrpSpPr>
        <p:grpSpPr>
          <a:xfrm>
            <a:off x="3042127" y="3158997"/>
            <a:ext cx="1562400" cy="576064"/>
            <a:chOff x="971600" y="5445224"/>
            <a:chExt cx="7200800" cy="576064"/>
          </a:xfrm>
        </p:grpSpPr>
        <p:sp>
          <p:nvSpPr>
            <p:cNvPr id="50" name="平行四辺形 49"/>
            <p:cNvSpPr/>
            <p:nvPr/>
          </p:nvSpPr>
          <p:spPr bwMode="auto">
            <a:xfrm>
              <a:off x="971600" y="5517232"/>
              <a:ext cx="7200800" cy="504056"/>
            </a:xfrm>
            <a:prstGeom prst="parallelogram">
              <a:avLst/>
            </a:prstGeom>
            <a:ln>
              <a:headEnd/>
              <a:tailEnd type="triangle" w="sm" len="med"/>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51" name="平行四辺形 50"/>
            <p:cNvSpPr/>
            <p:nvPr/>
          </p:nvSpPr>
          <p:spPr bwMode="auto">
            <a:xfrm>
              <a:off x="971600" y="5445224"/>
              <a:ext cx="7200800" cy="504056"/>
            </a:xfrm>
            <a:prstGeom prst="parallelogram">
              <a:avLst/>
            </a:prstGeom>
            <a:ln>
              <a:headEnd/>
              <a:tailEnd type="triangle" w="sm" len="med"/>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p>
          </p:txBody>
        </p:sp>
      </p:grpSp>
      <p:grpSp>
        <p:nvGrpSpPr>
          <p:cNvPr id="52" name="グループ化 51"/>
          <p:cNvGrpSpPr/>
          <p:nvPr/>
        </p:nvGrpSpPr>
        <p:grpSpPr>
          <a:xfrm>
            <a:off x="4482287" y="3158997"/>
            <a:ext cx="1562400" cy="576064"/>
            <a:chOff x="971600" y="5445224"/>
            <a:chExt cx="7200800" cy="576064"/>
          </a:xfrm>
        </p:grpSpPr>
        <p:sp>
          <p:nvSpPr>
            <p:cNvPr id="53" name="平行四辺形 52"/>
            <p:cNvSpPr/>
            <p:nvPr/>
          </p:nvSpPr>
          <p:spPr bwMode="auto">
            <a:xfrm>
              <a:off x="971600" y="5517232"/>
              <a:ext cx="7200800" cy="504056"/>
            </a:xfrm>
            <a:prstGeom prst="parallelogram">
              <a:avLst/>
            </a:prstGeom>
            <a:ln>
              <a:headEnd/>
              <a:tailEnd type="triangle" w="sm" len="med"/>
            </a:ln>
            <a:effectLst>
              <a:outerShdw blurRad="40000" dist="20000" dir="2700000" rotWithShape="0">
                <a:srgbClr val="000000">
                  <a:alpha val="38000"/>
                </a:srgbClr>
              </a:outerShdw>
            </a:effectLst>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54" name="平行四辺形 53"/>
            <p:cNvSpPr/>
            <p:nvPr/>
          </p:nvSpPr>
          <p:spPr bwMode="auto">
            <a:xfrm>
              <a:off x="971600" y="5445224"/>
              <a:ext cx="7200800" cy="504056"/>
            </a:xfrm>
            <a:prstGeom prst="parallelogram">
              <a:avLst/>
            </a:prstGeom>
            <a:ln>
              <a:headEnd/>
              <a:tailEnd type="triangle" w="sm" len="med"/>
            </a:ln>
            <a:effectLst>
              <a:outerShdw blurRad="40000" dist="20000" dir="2700000" rotWithShape="0">
                <a:srgbClr val="000000">
                  <a:alpha val="38000"/>
                </a:srgbClr>
              </a:outerShdw>
            </a:effectLst>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p>
          </p:txBody>
        </p:sp>
      </p:grpSp>
      <p:grpSp>
        <p:nvGrpSpPr>
          <p:cNvPr id="56" name="グループ化 55"/>
          <p:cNvGrpSpPr/>
          <p:nvPr/>
        </p:nvGrpSpPr>
        <p:grpSpPr>
          <a:xfrm>
            <a:off x="5922447" y="3158997"/>
            <a:ext cx="1584176" cy="576064"/>
            <a:chOff x="971600" y="5445224"/>
            <a:chExt cx="7200800" cy="576064"/>
          </a:xfrm>
        </p:grpSpPr>
        <p:sp>
          <p:nvSpPr>
            <p:cNvPr id="62" name="平行四辺形 61"/>
            <p:cNvSpPr/>
            <p:nvPr/>
          </p:nvSpPr>
          <p:spPr bwMode="auto">
            <a:xfrm>
              <a:off x="971600" y="5517232"/>
              <a:ext cx="7200800" cy="504056"/>
            </a:xfrm>
            <a:prstGeom prst="parallelogram">
              <a:avLst/>
            </a:prstGeom>
            <a:ln>
              <a:headEnd/>
              <a:tailEnd type="triangle" w="sm" len="med"/>
            </a:ln>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64" name="平行四辺形 63"/>
            <p:cNvSpPr/>
            <p:nvPr/>
          </p:nvSpPr>
          <p:spPr bwMode="auto">
            <a:xfrm>
              <a:off x="971600" y="5445224"/>
              <a:ext cx="7200800" cy="504056"/>
            </a:xfrm>
            <a:prstGeom prst="parallelogram">
              <a:avLst/>
            </a:prstGeom>
            <a:ln>
              <a:headEnd/>
              <a:tailEnd type="triangle" w="sm" len="med"/>
            </a:ln>
            <a:effectLst>
              <a:outerShdw blurRad="40000" dist="20000" dir="2700000" rotWithShape="0">
                <a:srgbClr val="000000">
                  <a:alpha val="38000"/>
                </a:srgbClr>
              </a:outerShdw>
            </a:effectLst>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p>
          </p:txBody>
        </p:sp>
      </p:grpSp>
      <p:sp>
        <p:nvSpPr>
          <p:cNvPr id="3" name="正方形/長方形 2"/>
          <p:cNvSpPr/>
          <p:nvPr/>
        </p:nvSpPr>
        <p:spPr>
          <a:xfrm>
            <a:off x="1563806" y="2294454"/>
            <a:ext cx="865983" cy="738664"/>
          </a:xfrm>
          <a:prstGeom prst="rect">
            <a:avLst/>
          </a:prstGeom>
        </p:spPr>
        <p:txBody>
          <a:bodyPr wrap="square">
            <a:spAutoFit/>
          </a:bodyPr>
          <a:lstStyle/>
          <a:p>
            <a:r>
              <a:rPr lang="ja-JP" altLang="en-US"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  ∧∧</a:t>
            </a:r>
          </a:p>
          <a:p>
            <a:r>
              <a:rPr lang="en-US" altLang="ja-JP"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ja-JP" altLang="en-US"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ﾟ</a:t>
            </a:r>
            <a:r>
              <a:rPr lang="en-US" altLang="ja-JP"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Д</a:t>
            </a:r>
            <a:r>
              <a:rPr lang="ja-JP" altLang="en-US"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ﾟ</a:t>
            </a:r>
            <a:r>
              <a:rPr lang="en-US" altLang="ja-JP"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a:t>
            </a:r>
          </a:p>
          <a:p>
            <a:r>
              <a:rPr lang="ja-JP" altLang="en-US"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（つ   つ</a:t>
            </a:r>
          </a:p>
        </p:txBody>
      </p:sp>
      <p:sp>
        <p:nvSpPr>
          <p:cNvPr id="36" name="正方形/長方形 35"/>
          <p:cNvSpPr/>
          <p:nvPr/>
        </p:nvSpPr>
        <p:spPr>
          <a:xfrm>
            <a:off x="3003966" y="2294454"/>
            <a:ext cx="937991" cy="738664"/>
          </a:xfrm>
          <a:prstGeom prst="rect">
            <a:avLst/>
          </a:prstGeom>
        </p:spPr>
        <p:txBody>
          <a:bodyPr wrap="square">
            <a:spAutoFit/>
          </a:bodyPr>
          <a:lstStyle/>
          <a:p>
            <a:r>
              <a:rPr lang="ja-JP" altLang="en-US" sz="1400" b="1"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ja-JP" altLang="en-US" sz="1400"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ja-JP" altLang="en-US" sz="1400" b="1"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a:t>
            </a:r>
          </a:p>
          <a:p>
            <a:r>
              <a:rPr lang="en-US" altLang="ja-JP" sz="1400" b="1"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ja-JP" altLang="en-US" sz="1400"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en-US" altLang="ja-JP" sz="1400"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ja-JP" altLang="en-US" sz="1400"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en-US" altLang="ja-JP" sz="1400" b="1"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a:t>
            </a:r>
          </a:p>
          <a:p>
            <a:r>
              <a:rPr lang="ja-JP" altLang="en-US" sz="1400" b="1"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（つ    つ</a:t>
            </a:r>
          </a:p>
        </p:txBody>
      </p:sp>
      <p:sp>
        <p:nvSpPr>
          <p:cNvPr id="49" name="正方形/長方形 48"/>
          <p:cNvSpPr/>
          <p:nvPr/>
        </p:nvSpPr>
        <p:spPr>
          <a:xfrm>
            <a:off x="4446013" y="2313038"/>
            <a:ext cx="865983" cy="738664"/>
          </a:xfrm>
          <a:prstGeom prst="rect">
            <a:avLst/>
          </a:prstGeom>
        </p:spPr>
        <p:txBody>
          <a:bodyPr wrap="square">
            <a:spAutoFit/>
          </a:bodyPr>
          <a:lstStyle/>
          <a:p>
            <a:r>
              <a:rPr lang="ja-JP" altLang="en-US" sz="1400" b="1" dirty="0">
                <a:solidFill>
                  <a:schemeClr val="accent2"/>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en-US" altLang="ja-JP" sz="1400" b="1" dirty="0">
                <a:solidFill>
                  <a:schemeClr val="accent2"/>
                </a:solidFill>
                <a:effectLst>
                  <a:outerShdw blurRad="38100" dist="38100" dir="2700000" algn="tl">
                    <a:srgbClr val="000000">
                      <a:alpha val="43137"/>
                    </a:srgbClr>
                  </a:outerShdw>
                </a:effectLst>
                <a:latin typeface="ＭＳ Ｐゴシック" pitchFamily="50" charset="-128"/>
                <a:ea typeface="ＭＳ Ｐゴシック" pitchFamily="50" charset="-128"/>
              </a:rPr>
              <a:t>.</a:t>
            </a:r>
          </a:p>
          <a:p>
            <a:r>
              <a:rPr lang="en-US" altLang="ja-JP" sz="1400" b="1" dirty="0">
                <a:solidFill>
                  <a:schemeClr val="accent2"/>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ja-JP" altLang="en-US" sz="1400" b="1" dirty="0">
                <a:solidFill>
                  <a:schemeClr val="accent2"/>
                </a:solidFill>
                <a:effectLst>
                  <a:outerShdw blurRad="38100" dist="38100" dir="2700000" algn="tl">
                    <a:srgbClr val="000000">
                      <a:alpha val="43137"/>
                    </a:srgbClr>
                  </a:outerShdw>
                </a:effectLst>
                <a:latin typeface="ＭＳ Ｐゴシック" pitchFamily="50" charset="-128"/>
                <a:ea typeface="ＭＳ Ｐゴシック" pitchFamily="50" charset="-128"/>
              </a:rPr>
              <a:t>ﾟーﾟ</a:t>
            </a:r>
            <a:r>
              <a:rPr lang="en-US" altLang="ja-JP" sz="1400" b="1" dirty="0">
                <a:solidFill>
                  <a:schemeClr val="accent2"/>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ja-JP" altLang="en-US" sz="1400" b="1" dirty="0">
                <a:solidFill>
                  <a:schemeClr val="accent2"/>
                </a:solidFill>
                <a:effectLst>
                  <a:outerShdw blurRad="38100" dist="38100" dir="2700000" algn="tl">
                    <a:srgbClr val="000000">
                      <a:alpha val="43137"/>
                    </a:srgbClr>
                  </a:outerShdw>
                </a:effectLst>
                <a:latin typeface="ＭＳ Ｐゴシック" pitchFamily="50" charset="-128"/>
                <a:ea typeface="ＭＳ Ｐゴシック" pitchFamily="50" charset="-128"/>
              </a:rPr>
              <a:t>（つ   つ</a:t>
            </a:r>
          </a:p>
        </p:txBody>
      </p:sp>
      <p:sp>
        <p:nvSpPr>
          <p:cNvPr id="55" name="正方形/長方形 54"/>
          <p:cNvSpPr/>
          <p:nvPr/>
        </p:nvSpPr>
        <p:spPr>
          <a:xfrm>
            <a:off x="5886173" y="2313038"/>
            <a:ext cx="937991" cy="738664"/>
          </a:xfrm>
          <a:prstGeom prst="rect">
            <a:avLst/>
          </a:prstGeom>
        </p:spPr>
        <p:txBody>
          <a:bodyPr wrap="square">
            <a:spAutoFit/>
          </a:bodyPr>
          <a:lstStyle/>
          <a:p>
            <a:r>
              <a:rPr lang="ja-JP" altLang="en-US"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 ∧＿∧</a:t>
            </a:r>
          </a:p>
          <a:p>
            <a:r>
              <a:rPr lang="el-GR" altLang="ja-JP"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en-US" altLang="ja-JP"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el-GR" altLang="ja-JP"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ja-JP" altLang="el-GR"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el-GR" altLang="ja-JP"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ω</a:t>
            </a:r>
            <a:r>
              <a:rPr lang="ja-JP" altLang="el-GR"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el-GR" altLang="ja-JP"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ja-JP" altLang="en-US"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（つ    つ</a:t>
            </a:r>
          </a:p>
        </p:txBody>
      </p:sp>
      <p:sp>
        <p:nvSpPr>
          <p:cNvPr id="2" name="タイトル 1"/>
          <p:cNvSpPr>
            <a:spLocks noGrp="1"/>
          </p:cNvSpPr>
          <p:nvPr>
            <p:ph type="title"/>
          </p:nvPr>
        </p:nvSpPr>
        <p:spPr/>
        <p:txBody>
          <a:bodyPr/>
          <a:lstStyle/>
          <a:p>
            <a:r>
              <a:rPr kumimoji="1" lang="ja-JP" altLang="en-US" dirty="0"/>
              <a:t>導入：工場のラインを考える</a:t>
            </a:r>
          </a:p>
        </p:txBody>
      </p:sp>
      <p:sp>
        <p:nvSpPr>
          <p:cNvPr id="4" name="テキスト プレースホルダー 3"/>
          <p:cNvSpPr>
            <a:spLocks noGrp="1"/>
          </p:cNvSpPr>
          <p:nvPr>
            <p:ph type="body" sz="quarter" idx="10"/>
          </p:nvPr>
        </p:nvSpPr>
        <p:spPr>
          <a:xfrm>
            <a:off x="611956" y="4239009"/>
            <a:ext cx="8280092" cy="2069716"/>
          </a:xfrm>
        </p:spPr>
        <p:txBody>
          <a:bodyPr/>
          <a:lstStyle/>
          <a:p>
            <a:r>
              <a:rPr kumimoji="1" lang="ja-JP" altLang="en-US" dirty="0"/>
              <a:t>ベルトコンベアのラインの上を製品が流れていく</a:t>
            </a:r>
            <a:endParaRPr kumimoji="1" lang="en-US" altLang="ja-JP" dirty="0"/>
          </a:p>
          <a:p>
            <a:pPr lvl="1"/>
            <a:r>
              <a:rPr kumimoji="1" lang="ja-JP" altLang="en-US" dirty="0"/>
              <a:t>４人の人が，それぞれの工程の作業をおこなって完成</a:t>
            </a:r>
            <a:endParaRPr kumimoji="1" lang="en-US" altLang="ja-JP" dirty="0"/>
          </a:p>
          <a:p>
            <a:r>
              <a:rPr lang="ja-JP" altLang="en-US" dirty="0"/>
              <a:t>上のように</a:t>
            </a:r>
            <a:r>
              <a:rPr lang="en-US" altLang="ja-JP" dirty="0"/>
              <a:t>1</a:t>
            </a:r>
            <a:r>
              <a:rPr lang="ja-JP" altLang="en-US" dirty="0" err="1"/>
              <a:t>つしか</a:t>
            </a:r>
            <a:r>
              <a:rPr lang="ja-JP" altLang="en-US" dirty="0"/>
              <a:t>製品をながさないと，</a:t>
            </a:r>
            <a:endParaRPr lang="en-US" altLang="ja-JP" dirty="0"/>
          </a:p>
          <a:p>
            <a:pPr lvl="1"/>
            <a:r>
              <a:rPr lang="ja-JP" altLang="en-US" dirty="0"/>
              <a:t>各人は他の人が作業している間はヒマ</a:t>
            </a:r>
            <a:endParaRPr kumimoji="1" lang="ja-JP" altLang="en-US" dirty="0"/>
          </a:p>
        </p:txBody>
      </p:sp>
      <p:cxnSp>
        <p:nvCxnSpPr>
          <p:cNvPr id="67" name="直線矢印コネクタ 66"/>
          <p:cNvCxnSpPr/>
          <p:nvPr/>
        </p:nvCxnSpPr>
        <p:spPr bwMode="auto">
          <a:xfrm>
            <a:off x="1601967" y="3969006"/>
            <a:ext cx="5904656" cy="0"/>
          </a:xfrm>
          <a:prstGeom prst="straightConnector1">
            <a:avLst/>
          </a:prstGeom>
          <a:ln cap="rnd">
            <a:solidFill>
              <a:schemeClr val="tx1">
                <a:lumMod val="65000"/>
                <a:lumOff val="35000"/>
              </a:schemeClr>
            </a:solidFill>
            <a:headEnd type="none" w="med" len="med"/>
            <a:tailEnd type="arrow"/>
          </a:ln>
        </p:spPr>
        <p:style>
          <a:lnRef idx="2">
            <a:schemeClr val="dk1"/>
          </a:lnRef>
          <a:fillRef idx="0">
            <a:schemeClr val="dk1"/>
          </a:fillRef>
          <a:effectRef idx="1">
            <a:schemeClr val="dk1"/>
          </a:effectRef>
          <a:fontRef idx="minor">
            <a:schemeClr val="tx1"/>
          </a:fontRef>
        </p:style>
      </p:cxnSp>
      <p:grpSp>
        <p:nvGrpSpPr>
          <p:cNvPr id="41" name="グループ化 40"/>
          <p:cNvGrpSpPr/>
          <p:nvPr/>
        </p:nvGrpSpPr>
        <p:grpSpPr>
          <a:xfrm>
            <a:off x="611956" y="2978995"/>
            <a:ext cx="720009" cy="360004"/>
            <a:chOff x="6372020" y="3699004"/>
            <a:chExt cx="720009" cy="360004"/>
          </a:xfrm>
        </p:grpSpPr>
        <p:sp>
          <p:nvSpPr>
            <p:cNvPr id="42" name="角丸四角形 41"/>
            <p:cNvSpPr/>
            <p:nvPr/>
          </p:nvSpPr>
          <p:spPr bwMode="auto">
            <a:xfrm>
              <a:off x="6372021" y="3699004"/>
              <a:ext cx="720008" cy="360004"/>
            </a:xfrm>
            <a:prstGeom prst="roundRect">
              <a:avLst/>
            </a:prstGeom>
            <a:ln>
              <a:headEnd/>
              <a:tailEnd type="triangle" w="sm" len="med"/>
            </a:ln>
          </p:spPr>
          <p:style>
            <a:lnRef idx="3">
              <a:schemeClr val="lt1"/>
            </a:lnRef>
            <a:fillRef idx="1">
              <a:schemeClr val="accent5"/>
            </a:fillRef>
            <a:effectRef idx="1">
              <a:schemeClr val="accent5"/>
            </a:effectRef>
            <a:fontRef idx="minor">
              <a:schemeClr val="lt1"/>
            </a:fontRef>
          </p:style>
          <p:txBody>
            <a:bodyPr wrap="none" rtlCol="0" anchor="ctr"/>
            <a:lstStyle/>
            <a:p>
              <a:pPr algn="ctr"/>
              <a:endParaRPr kumimoji="1" lang="ja-JP" altLang="en-US" dirty="0">
                <a:latin typeface="Arial Narrow" panose="020B0606020202030204" pitchFamily="34" charset="0"/>
              </a:endParaRPr>
            </a:p>
          </p:txBody>
        </p:sp>
        <p:sp>
          <p:nvSpPr>
            <p:cNvPr id="44" name="角丸四角形 43"/>
            <p:cNvSpPr/>
            <p:nvPr/>
          </p:nvSpPr>
          <p:spPr bwMode="auto">
            <a:xfrm>
              <a:off x="6372020" y="3699004"/>
              <a:ext cx="720008" cy="360004"/>
            </a:xfrm>
            <a:prstGeom prst="roundRect">
              <a:avLst/>
            </a:prstGeom>
            <a:ln>
              <a:headEnd/>
              <a:tailEnd type="triangle" w="sm" len="med"/>
            </a:ln>
          </p:spPr>
          <p:style>
            <a:lnRef idx="3">
              <a:schemeClr val="lt1"/>
            </a:lnRef>
            <a:fillRef idx="1">
              <a:schemeClr val="accent5"/>
            </a:fillRef>
            <a:effectRef idx="1">
              <a:schemeClr val="accent5"/>
            </a:effectRef>
            <a:fontRef idx="minor">
              <a:schemeClr val="lt1"/>
            </a:fontRef>
          </p:style>
          <p:txBody>
            <a:bodyPr wrap="none" rtlCol="0" anchor="ctr"/>
            <a:lstStyle/>
            <a:p>
              <a:pPr algn="ctr"/>
              <a:r>
                <a:rPr kumimoji="1" lang="ja-JP" altLang="en-US" dirty="0">
                  <a:latin typeface="Arial Narrow" panose="020B0606020202030204" pitchFamily="34" charset="0"/>
                </a:rPr>
                <a:t>製品</a:t>
              </a:r>
            </a:p>
          </p:txBody>
        </p:sp>
      </p:grpSp>
      <p:sp>
        <p:nvSpPr>
          <p:cNvPr id="96" name="正方形/長方形 95"/>
          <p:cNvSpPr/>
          <p:nvPr/>
        </p:nvSpPr>
        <p:spPr bwMode="auto">
          <a:xfrm>
            <a:off x="251952" y="2438989"/>
            <a:ext cx="1152128" cy="1710019"/>
          </a:xfrm>
          <a:prstGeom prst="rect">
            <a:avLst/>
          </a:prstGeom>
          <a:solidFill>
            <a:schemeClr val="bg1"/>
          </a:solidFill>
          <a:ln>
            <a:solidFill>
              <a:schemeClr val="bg1"/>
            </a:solidFill>
            <a:headEnd/>
            <a:tailEnd type="none" w="sm"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nSpc>
                <a:spcPct val="80000"/>
              </a:lnSpc>
            </a:pPr>
            <a:endParaRPr kumimoji="1" lang="ja-JP" altLang="en-US" sz="2000" dirty="0">
              <a:solidFill>
                <a:schemeClr val="bg1"/>
              </a:solidFill>
              <a:latin typeface="Arial Narrow" panose="020B0606020202030204" pitchFamily="34" charset="0"/>
            </a:endParaRPr>
          </a:p>
        </p:txBody>
      </p:sp>
    </p:spTree>
    <p:extLst>
      <p:ext uri="{BB962C8B-B14F-4D97-AF65-F5344CB8AC3E}">
        <p14:creationId xmlns:p14="http://schemas.microsoft.com/office/powerpoint/2010/main" val="41617792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1.38778E-17 1.85185E-6 L 0.15764 1.85185E-6 " pathEditMode="relative" rAng="0" ptsTypes="AA">
                                      <p:cBhvr>
                                        <p:cTn id="6" dur="1000" fill="hold"/>
                                        <p:tgtEl>
                                          <p:spTgt spid="41"/>
                                        </p:tgtEl>
                                        <p:attrNameLst>
                                          <p:attrName>ppt_x</p:attrName>
                                          <p:attrName>ppt_y</p:attrName>
                                        </p:attrNameLst>
                                      </p:cBhvr>
                                      <p:rCtr x="7882" y="0"/>
                                    </p:animMotion>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nodeType="clickEffect">
                                  <p:stCondLst>
                                    <p:cond delay="0"/>
                                  </p:stCondLst>
                                  <p:childTnLst>
                                    <p:animMotion origin="layout" path="M 0.15764 1.85185E-6 L 0.3151 1.85185E-6 " pathEditMode="relative" rAng="0" ptsTypes="AA">
                                      <p:cBhvr>
                                        <p:cTn id="10" dur="1000" fill="hold"/>
                                        <p:tgtEl>
                                          <p:spTgt spid="41"/>
                                        </p:tgtEl>
                                        <p:attrNameLst>
                                          <p:attrName>ppt_x</p:attrName>
                                          <p:attrName>ppt_y</p:attrName>
                                        </p:attrNameLst>
                                      </p:cBhvr>
                                      <p:rCtr x="7865" y="0"/>
                                    </p:animMotion>
                                  </p:childTnLst>
                                </p:cTn>
                              </p:par>
                            </p:childTnLst>
                          </p:cTn>
                        </p:par>
                      </p:childTnLst>
                    </p:cTn>
                  </p:par>
                  <p:par>
                    <p:cTn id="11" fill="hold">
                      <p:stCondLst>
                        <p:cond delay="indefinite"/>
                      </p:stCondLst>
                      <p:childTnLst>
                        <p:par>
                          <p:cTn id="12" fill="hold">
                            <p:stCondLst>
                              <p:cond delay="0"/>
                            </p:stCondLst>
                            <p:childTnLst>
                              <p:par>
                                <p:cTn id="13" presetID="42" presetClass="path" presetSubtype="0" accel="50000" decel="50000" fill="hold" nodeType="clickEffect">
                                  <p:stCondLst>
                                    <p:cond delay="0"/>
                                  </p:stCondLst>
                                  <p:childTnLst>
                                    <p:animMotion origin="layout" path="M 0.3151 1.85185E-6 L 0.4724 1.85185E-6 " pathEditMode="relative" rAng="0" ptsTypes="AA">
                                      <p:cBhvr>
                                        <p:cTn id="14" dur="1000" fill="hold"/>
                                        <p:tgtEl>
                                          <p:spTgt spid="41"/>
                                        </p:tgtEl>
                                        <p:attrNameLst>
                                          <p:attrName>ppt_x</p:attrName>
                                          <p:attrName>ppt_y</p:attrName>
                                        </p:attrNameLst>
                                      </p:cBhvr>
                                      <p:rCtr x="7865" y="0"/>
                                    </p:animMotion>
                                  </p:childTnLst>
                                </p:cTn>
                              </p:par>
                            </p:childTnLst>
                          </p:cTn>
                        </p:par>
                      </p:childTnLst>
                    </p:cTn>
                  </p:par>
                  <p:par>
                    <p:cTn id="15" fill="hold">
                      <p:stCondLst>
                        <p:cond delay="indefinite"/>
                      </p:stCondLst>
                      <p:childTnLst>
                        <p:par>
                          <p:cTn id="16" fill="hold">
                            <p:stCondLst>
                              <p:cond delay="0"/>
                            </p:stCondLst>
                            <p:childTnLst>
                              <p:par>
                                <p:cTn id="17" presetID="42" presetClass="path" presetSubtype="0" accel="50000" decel="50000" fill="hold" nodeType="clickEffect">
                                  <p:stCondLst>
                                    <p:cond delay="0"/>
                                  </p:stCondLst>
                                  <p:childTnLst>
                                    <p:animMotion origin="layout" path="M 0.4724 1.85185E-6 L 0.62986 1.85185E-6 " pathEditMode="relative" rAng="0" ptsTypes="AA">
                                      <p:cBhvr>
                                        <p:cTn id="18" dur="1000" fill="hold"/>
                                        <p:tgtEl>
                                          <p:spTgt spid="41"/>
                                        </p:tgtEl>
                                        <p:attrNameLst>
                                          <p:attrName>ppt_x</p:attrName>
                                          <p:attrName>ppt_y</p:attrName>
                                        </p:attrNameLst>
                                      </p:cBhvr>
                                      <p:rCtr x="786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グループ化 33"/>
          <p:cNvGrpSpPr/>
          <p:nvPr/>
        </p:nvGrpSpPr>
        <p:grpSpPr>
          <a:xfrm>
            <a:off x="1601967" y="3158997"/>
            <a:ext cx="1562400" cy="576064"/>
            <a:chOff x="971600" y="5445224"/>
            <a:chExt cx="7200800" cy="576064"/>
          </a:xfrm>
        </p:grpSpPr>
        <p:sp>
          <p:nvSpPr>
            <p:cNvPr id="35" name="平行四辺形 34"/>
            <p:cNvSpPr/>
            <p:nvPr/>
          </p:nvSpPr>
          <p:spPr bwMode="auto">
            <a:xfrm>
              <a:off x="971600" y="5517232"/>
              <a:ext cx="7200800" cy="504056"/>
            </a:xfrm>
            <a:prstGeom prst="parallelogram">
              <a:avLst/>
            </a:prstGeom>
            <a:ln>
              <a:headEnd/>
              <a:tailEnd type="triangle" w="sm"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37" name="平行四辺形 36"/>
            <p:cNvSpPr/>
            <p:nvPr/>
          </p:nvSpPr>
          <p:spPr bwMode="auto">
            <a:xfrm>
              <a:off x="971600" y="5445224"/>
              <a:ext cx="7200800" cy="504056"/>
            </a:xfrm>
            <a:prstGeom prst="parallelogram">
              <a:avLst/>
            </a:prstGeom>
            <a:ln>
              <a:headEnd/>
              <a:tailEnd type="triangle" w="sm"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p>
          </p:txBody>
        </p:sp>
      </p:grpSp>
      <p:grpSp>
        <p:nvGrpSpPr>
          <p:cNvPr id="38" name="グループ化 37"/>
          <p:cNvGrpSpPr/>
          <p:nvPr/>
        </p:nvGrpSpPr>
        <p:grpSpPr>
          <a:xfrm>
            <a:off x="3042127" y="3158997"/>
            <a:ext cx="1562400" cy="576064"/>
            <a:chOff x="971600" y="5445224"/>
            <a:chExt cx="7200800" cy="576064"/>
          </a:xfrm>
        </p:grpSpPr>
        <p:sp>
          <p:nvSpPr>
            <p:cNvPr id="50" name="平行四辺形 49"/>
            <p:cNvSpPr/>
            <p:nvPr/>
          </p:nvSpPr>
          <p:spPr bwMode="auto">
            <a:xfrm>
              <a:off x="971600" y="5517232"/>
              <a:ext cx="7200800" cy="504056"/>
            </a:xfrm>
            <a:prstGeom prst="parallelogram">
              <a:avLst/>
            </a:prstGeom>
            <a:ln>
              <a:headEnd/>
              <a:tailEnd type="triangle" w="sm" len="med"/>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51" name="平行四辺形 50"/>
            <p:cNvSpPr/>
            <p:nvPr/>
          </p:nvSpPr>
          <p:spPr bwMode="auto">
            <a:xfrm>
              <a:off x="971600" y="5445224"/>
              <a:ext cx="7200800" cy="504056"/>
            </a:xfrm>
            <a:prstGeom prst="parallelogram">
              <a:avLst/>
            </a:prstGeom>
            <a:ln>
              <a:headEnd/>
              <a:tailEnd type="triangle" w="sm" len="med"/>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p>
          </p:txBody>
        </p:sp>
      </p:grpSp>
      <p:grpSp>
        <p:nvGrpSpPr>
          <p:cNvPr id="52" name="グループ化 51"/>
          <p:cNvGrpSpPr/>
          <p:nvPr/>
        </p:nvGrpSpPr>
        <p:grpSpPr>
          <a:xfrm>
            <a:off x="4482287" y="3158997"/>
            <a:ext cx="1562400" cy="576064"/>
            <a:chOff x="971600" y="5445224"/>
            <a:chExt cx="7200800" cy="576064"/>
          </a:xfrm>
        </p:grpSpPr>
        <p:sp>
          <p:nvSpPr>
            <p:cNvPr id="53" name="平行四辺形 52"/>
            <p:cNvSpPr/>
            <p:nvPr/>
          </p:nvSpPr>
          <p:spPr bwMode="auto">
            <a:xfrm>
              <a:off x="971600" y="5517232"/>
              <a:ext cx="7200800" cy="504056"/>
            </a:xfrm>
            <a:prstGeom prst="parallelogram">
              <a:avLst/>
            </a:prstGeom>
            <a:ln>
              <a:headEnd/>
              <a:tailEnd type="triangle" w="sm" len="med"/>
            </a:ln>
            <a:effectLst>
              <a:outerShdw blurRad="40000" dist="20000" dir="2700000" rotWithShape="0">
                <a:srgbClr val="000000">
                  <a:alpha val="38000"/>
                </a:srgbClr>
              </a:outerShdw>
            </a:effectLst>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54" name="平行四辺形 53"/>
            <p:cNvSpPr/>
            <p:nvPr/>
          </p:nvSpPr>
          <p:spPr bwMode="auto">
            <a:xfrm>
              <a:off x="971600" y="5445224"/>
              <a:ext cx="7200800" cy="504056"/>
            </a:xfrm>
            <a:prstGeom prst="parallelogram">
              <a:avLst/>
            </a:prstGeom>
            <a:ln>
              <a:headEnd/>
              <a:tailEnd type="triangle" w="sm" len="med"/>
            </a:ln>
            <a:effectLst>
              <a:outerShdw blurRad="40000" dist="20000" dir="2700000" rotWithShape="0">
                <a:srgbClr val="000000">
                  <a:alpha val="38000"/>
                </a:srgbClr>
              </a:outerShdw>
            </a:effectLst>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p>
          </p:txBody>
        </p:sp>
      </p:grpSp>
      <p:grpSp>
        <p:nvGrpSpPr>
          <p:cNvPr id="56" name="グループ化 55"/>
          <p:cNvGrpSpPr/>
          <p:nvPr/>
        </p:nvGrpSpPr>
        <p:grpSpPr>
          <a:xfrm>
            <a:off x="5922447" y="3158997"/>
            <a:ext cx="1584176" cy="576064"/>
            <a:chOff x="971600" y="5445224"/>
            <a:chExt cx="7200800" cy="576064"/>
          </a:xfrm>
        </p:grpSpPr>
        <p:sp>
          <p:nvSpPr>
            <p:cNvPr id="62" name="平行四辺形 61"/>
            <p:cNvSpPr/>
            <p:nvPr/>
          </p:nvSpPr>
          <p:spPr bwMode="auto">
            <a:xfrm>
              <a:off x="971600" y="5517232"/>
              <a:ext cx="7200800" cy="504056"/>
            </a:xfrm>
            <a:prstGeom prst="parallelogram">
              <a:avLst/>
            </a:prstGeom>
            <a:ln>
              <a:headEnd/>
              <a:tailEnd type="triangle" w="sm" len="med"/>
            </a:ln>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64" name="平行四辺形 63"/>
            <p:cNvSpPr/>
            <p:nvPr/>
          </p:nvSpPr>
          <p:spPr bwMode="auto">
            <a:xfrm>
              <a:off x="971600" y="5445224"/>
              <a:ext cx="7200800" cy="504056"/>
            </a:xfrm>
            <a:prstGeom prst="parallelogram">
              <a:avLst/>
            </a:prstGeom>
            <a:ln>
              <a:headEnd/>
              <a:tailEnd type="triangle" w="sm" len="med"/>
            </a:ln>
            <a:effectLst>
              <a:outerShdw blurRad="40000" dist="20000" dir="2700000" rotWithShape="0">
                <a:srgbClr val="000000">
                  <a:alpha val="38000"/>
                </a:srgbClr>
              </a:outerShdw>
            </a:effectLst>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p>
          </p:txBody>
        </p:sp>
      </p:grpSp>
      <p:sp>
        <p:nvSpPr>
          <p:cNvPr id="3" name="正方形/長方形 2"/>
          <p:cNvSpPr/>
          <p:nvPr/>
        </p:nvSpPr>
        <p:spPr>
          <a:xfrm>
            <a:off x="1563806" y="2294454"/>
            <a:ext cx="865983" cy="738664"/>
          </a:xfrm>
          <a:prstGeom prst="rect">
            <a:avLst/>
          </a:prstGeom>
        </p:spPr>
        <p:txBody>
          <a:bodyPr wrap="square">
            <a:spAutoFit/>
          </a:bodyPr>
          <a:lstStyle/>
          <a:p>
            <a:r>
              <a:rPr lang="ja-JP" altLang="en-US"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  ∧∧</a:t>
            </a:r>
          </a:p>
          <a:p>
            <a:r>
              <a:rPr lang="en-US" altLang="ja-JP"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ja-JP" altLang="en-US"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ﾟ</a:t>
            </a:r>
            <a:r>
              <a:rPr lang="en-US" altLang="ja-JP"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Д</a:t>
            </a:r>
            <a:r>
              <a:rPr lang="ja-JP" altLang="en-US"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ﾟ</a:t>
            </a:r>
            <a:r>
              <a:rPr lang="en-US" altLang="ja-JP"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a:t>
            </a:r>
          </a:p>
          <a:p>
            <a:r>
              <a:rPr lang="ja-JP" altLang="en-US"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（つ   つ</a:t>
            </a:r>
          </a:p>
        </p:txBody>
      </p:sp>
      <p:sp>
        <p:nvSpPr>
          <p:cNvPr id="36" name="正方形/長方形 35"/>
          <p:cNvSpPr/>
          <p:nvPr/>
        </p:nvSpPr>
        <p:spPr>
          <a:xfrm>
            <a:off x="3003966" y="2294454"/>
            <a:ext cx="937991" cy="738664"/>
          </a:xfrm>
          <a:prstGeom prst="rect">
            <a:avLst/>
          </a:prstGeom>
        </p:spPr>
        <p:txBody>
          <a:bodyPr wrap="square">
            <a:spAutoFit/>
          </a:bodyPr>
          <a:lstStyle/>
          <a:p>
            <a:r>
              <a:rPr lang="ja-JP" altLang="en-US" sz="1400" b="1"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ja-JP" altLang="en-US" sz="1400"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ja-JP" altLang="en-US" sz="1400" b="1"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a:t>
            </a:r>
          </a:p>
          <a:p>
            <a:r>
              <a:rPr lang="en-US" altLang="ja-JP" sz="1400" b="1"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ja-JP" altLang="en-US" sz="1400"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en-US" altLang="ja-JP" sz="1400"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ja-JP" altLang="en-US" sz="1400"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en-US" altLang="ja-JP" sz="1400" b="1"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a:t>
            </a:r>
          </a:p>
          <a:p>
            <a:r>
              <a:rPr lang="ja-JP" altLang="en-US" sz="1400" b="1"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（つ    つ</a:t>
            </a:r>
          </a:p>
        </p:txBody>
      </p:sp>
      <p:sp>
        <p:nvSpPr>
          <p:cNvPr id="49" name="正方形/長方形 48"/>
          <p:cNvSpPr/>
          <p:nvPr/>
        </p:nvSpPr>
        <p:spPr>
          <a:xfrm>
            <a:off x="4446013" y="2313038"/>
            <a:ext cx="865983" cy="738664"/>
          </a:xfrm>
          <a:prstGeom prst="rect">
            <a:avLst/>
          </a:prstGeom>
        </p:spPr>
        <p:txBody>
          <a:bodyPr wrap="square">
            <a:spAutoFit/>
          </a:bodyPr>
          <a:lstStyle/>
          <a:p>
            <a:r>
              <a:rPr lang="ja-JP" altLang="en-US" sz="1400" b="1" dirty="0">
                <a:solidFill>
                  <a:schemeClr val="accent2"/>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en-US" altLang="ja-JP" sz="1400" b="1" dirty="0">
                <a:solidFill>
                  <a:schemeClr val="accent2"/>
                </a:solidFill>
                <a:effectLst>
                  <a:outerShdw blurRad="38100" dist="38100" dir="2700000" algn="tl">
                    <a:srgbClr val="000000">
                      <a:alpha val="43137"/>
                    </a:srgbClr>
                  </a:outerShdw>
                </a:effectLst>
                <a:latin typeface="ＭＳ Ｐゴシック" pitchFamily="50" charset="-128"/>
                <a:ea typeface="ＭＳ Ｐゴシック" pitchFamily="50" charset="-128"/>
              </a:rPr>
              <a:t>.</a:t>
            </a:r>
          </a:p>
          <a:p>
            <a:r>
              <a:rPr lang="en-US" altLang="ja-JP" sz="1400" b="1" dirty="0">
                <a:solidFill>
                  <a:schemeClr val="accent2"/>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ja-JP" altLang="en-US" sz="1400" b="1" dirty="0">
                <a:solidFill>
                  <a:schemeClr val="accent2"/>
                </a:solidFill>
                <a:effectLst>
                  <a:outerShdw blurRad="38100" dist="38100" dir="2700000" algn="tl">
                    <a:srgbClr val="000000">
                      <a:alpha val="43137"/>
                    </a:srgbClr>
                  </a:outerShdw>
                </a:effectLst>
                <a:latin typeface="ＭＳ Ｐゴシック" pitchFamily="50" charset="-128"/>
                <a:ea typeface="ＭＳ Ｐゴシック" pitchFamily="50" charset="-128"/>
              </a:rPr>
              <a:t>ﾟーﾟ</a:t>
            </a:r>
            <a:r>
              <a:rPr lang="en-US" altLang="ja-JP" sz="1400" b="1" dirty="0">
                <a:solidFill>
                  <a:schemeClr val="accent2"/>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ja-JP" altLang="en-US" sz="1400" b="1" dirty="0">
                <a:solidFill>
                  <a:schemeClr val="accent2"/>
                </a:solidFill>
                <a:effectLst>
                  <a:outerShdw blurRad="38100" dist="38100" dir="2700000" algn="tl">
                    <a:srgbClr val="000000">
                      <a:alpha val="43137"/>
                    </a:srgbClr>
                  </a:outerShdw>
                </a:effectLst>
                <a:latin typeface="ＭＳ Ｐゴシック" pitchFamily="50" charset="-128"/>
                <a:ea typeface="ＭＳ Ｐゴシック" pitchFamily="50" charset="-128"/>
              </a:rPr>
              <a:t>（つ   つ</a:t>
            </a:r>
          </a:p>
        </p:txBody>
      </p:sp>
      <p:sp>
        <p:nvSpPr>
          <p:cNvPr id="55" name="正方形/長方形 54"/>
          <p:cNvSpPr/>
          <p:nvPr/>
        </p:nvSpPr>
        <p:spPr>
          <a:xfrm>
            <a:off x="5886173" y="2313038"/>
            <a:ext cx="937991" cy="738664"/>
          </a:xfrm>
          <a:prstGeom prst="rect">
            <a:avLst/>
          </a:prstGeom>
        </p:spPr>
        <p:txBody>
          <a:bodyPr wrap="square">
            <a:spAutoFit/>
          </a:bodyPr>
          <a:lstStyle/>
          <a:p>
            <a:r>
              <a:rPr lang="ja-JP" altLang="en-US"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 ∧＿∧</a:t>
            </a:r>
          </a:p>
          <a:p>
            <a:r>
              <a:rPr lang="el-GR" altLang="ja-JP"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en-US" altLang="ja-JP"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el-GR" altLang="ja-JP"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ja-JP" altLang="el-GR"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el-GR" altLang="ja-JP"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ω</a:t>
            </a:r>
            <a:r>
              <a:rPr lang="ja-JP" altLang="el-GR"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el-GR" altLang="ja-JP"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ja-JP" altLang="en-US"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（つ    つ</a:t>
            </a:r>
          </a:p>
        </p:txBody>
      </p:sp>
      <p:sp>
        <p:nvSpPr>
          <p:cNvPr id="2" name="タイトル 1"/>
          <p:cNvSpPr>
            <a:spLocks noGrp="1"/>
          </p:cNvSpPr>
          <p:nvPr>
            <p:ph type="title"/>
          </p:nvPr>
        </p:nvSpPr>
        <p:spPr/>
        <p:txBody>
          <a:bodyPr/>
          <a:lstStyle/>
          <a:p>
            <a:r>
              <a:rPr lang="ja-JP" altLang="en-US" dirty="0"/>
              <a:t>導入：工場のラインを考える</a:t>
            </a:r>
            <a:endParaRPr kumimoji="1" lang="ja-JP" altLang="en-US" dirty="0"/>
          </a:p>
        </p:txBody>
      </p:sp>
      <p:sp>
        <p:nvSpPr>
          <p:cNvPr id="58" name="コンテンツ プレースホルダー 57"/>
          <p:cNvSpPr>
            <a:spLocks noGrp="1"/>
          </p:cNvSpPr>
          <p:nvPr>
            <p:ph idx="4294967295"/>
          </p:nvPr>
        </p:nvSpPr>
        <p:spPr>
          <a:xfrm>
            <a:off x="521955" y="4869016"/>
            <a:ext cx="8460094" cy="1369161"/>
          </a:xfrm>
          <a:prstGeom prst="rect">
            <a:avLst/>
          </a:prstGeom>
        </p:spPr>
        <p:txBody>
          <a:bodyPr/>
          <a:lstStyle/>
          <a:p>
            <a:r>
              <a:rPr lang="ja-JP" altLang="en-US" dirty="0"/>
              <a:t>実際の工場：複数の製品を同時に流す</a:t>
            </a:r>
            <a:endParaRPr lang="en-US" altLang="ja-JP" dirty="0"/>
          </a:p>
          <a:p>
            <a:pPr lvl="1"/>
            <a:r>
              <a:rPr lang="ja-JP" altLang="en-US" dirty="0"/>
              <a:t>各工程を並列して処理することによりスループットを向上</a:t>
            </a:r>
            <a:endParaRPr lang="en-US" altLang="ja-JP" dirty="0"/>
          </a:p>
          <a:p>
            <a:pPr lvl="1"/>
            <a:r>
              <a:rPr lang="ja-JP" altLang="en-US" dirty="0"/>
              <a:t>さっきの</a:t>
            </a:r>
            <a:r>
              <a:rPr lang="en-US" altLang="ja-JP" dirty="0"/>
              <a:t>4</a:t>
            </a:r>
            <a:r>
              <a:rPr lang="ja-JP" altLang="en-US" dirty="0"/>
              <a:t>倍の速度で製品ができあがっていく</a:t>
            </a:r>
            <a:endParaRPr lang="en-US" altLang="ja-JP" dirty="0"/>
          </a:p>
          <a:p>
            <a:r>
              <a:rPr lang="ja-JP" altLang="en-US" dirty="0"/>
              <a:t>これが </a:t>
            </a:r>
            <a:r>
              <a:rPr lang="ja-JP" altLang="en-US" dirty="0">
                <a:solidFill>
                  <a:schemeClr val="accent5"/>
                </a:solidFill>
              </a:rPr>
              <a:t>命令パイプライン</a:t>
            </a:r>
            <a:endParaRPr lang="en-US" altLang="ja-JP" dirty="0">
              <a:solidFill>
                <a:schemeClr val="accent5"/>
              </a:solidFill>
            </a:endParaRPr>
          </a:p>
          <a:p>
            <a:pPr lvl="1"/>
            <a:r>
              <a:rPr lang="ja-JP" altLang="en-US" dirty="0">
                <a:solidFill>
                  <a:schemeClr val="tx1">
                    <a:lumMod val="85000"/>
                    <a:lumOff val="15000"/>
                  </a:schemeClr>
                </a:solidFill>
              </a:rPr>
              <a:t>・・・ の話を今日はしようと思っていたのですが，</a:t>
            </a:r>
            <a:endParaRPr lang="en-US" altLang="ja-JP" dirty="0">
              <a:solidFill>
                <a:schemeClr val="tx1">
                  <a:lumMod val="85000"/>
                  <a:lumOff val="15000"/>
                </a:schemeClr>
              </a:solidFill>
            </a:endParaRPr>
          </a:p>
        </p:txBody>
      </p:sp>
      <p:cxnSp>
        <p:nvCxnSpPr>
          <p:cNvPr id="67" name="直線矢印コネクタ 66"/>
          <p:cNvCxnSpPr/>
          <p:nvPr/>
        </p:nvCxnSpPr>
        <p:spPr bwMode="auto">
          <a:xfrm>
            <a:off x="1601967" y="3969006"/>
            <a:ext cx="5904656" cy="0"/>
          </a:xfrm>
          <a:prstGeom prst="straightConnector1">
            <a:avLst/>
          </a:prstGeom>
          <a:ln cap="rnd">
            <a:solidFill>
              <a:schemeClr val="tx1">
                <a:lumMod val="65000"/>
                <a:lumOff val="35000"/>
              </a:schemeClr>
            </a:solidFill>
            <a:headEnd type="none" w="med" len="med"/>
            <a:tailEnd type="arrow"/>
          </a:ln>
        </p:spPr>
        <p:style>
          <a:lnRef idx="2">
            <a:schemeClr val="dk1"/>
          </a:lnRef>
          <a:fillRef idx="0">
            <a:schemeClr val="dk1"/>
          </a:fillRef>
          <a:effectRef idx="1">
            <a:schemeClr val="dk1"/>
          </a:effectRef>
          <a:fontRef idx="minor">
            <a:schemeClr val="tx1"/>
          </a:fontRef>
        </p:style>
      </p:cxnSp>
      <p:grpSp>
        <p:nvGrpSpPr>
          <p:cNvPr id="6" name="グループ化 5"/>
          <p:cNvGrpSpPr/>
          <p:nvPr/>
        </p:nvGrpSpPr>
        <p:grpSpPr>
          <a:xfrm>
            <a:off x="-5148108" y="2978995"/>
            <a:ext cx="6480073" cy="360005"/>
            <a:chOff x="611956" y="3699003"/>
            <a:chExt cx="6480073" cy="360005"/>
          </a:xfrm>
        </p:grpSpPr>
        <p:sp>
          <p:nvSpPr>
            <p:cNvPr id="90" name="角丸四角形 89"/>
            <p:cNvSpPr/>
            <p:nvPr/>
          </p:nvSpPr>
          <p:spPr bwMode="auto">
            <a:xfrm>
              <a:off x="6372021" y="3699004"/>
              <a:ext cx="720008" cy="360004"/>
            </a:xfrm>
            <a:prstGeom prst="roundRect">
              <a:avLst/>
            </a:prstGeom>
            <a:ln>
              <a:headEnd/>
              <a:tailEnd type="triangle" w="sm" len="med"/>
            </a:ln>
          </p:spPr>
          <p:style>
            <a:lnRef idx="3">
              <a:schemeClr val="lt1"/>
            </a:lnRef>
            <a:fillRef idx="1">
              <a:schemeClr val="accent5"/>
            </a:fillRef>
            <a:effectRef idx="1">
              <a:schemeClr val="accent5"/>
            </a:effectRef>
            <a:fontRef idx="minor">
              <a:schemeClr val="lt1"/>
            </a:fontRef>
          </p:style>
          <p:txBody>
            <a:bodyPr wrap="none" rtlCol="0" anchor="ctr"/>
            <a:lstStyle/>
            <a:p>
              <a:pPr algn="ctr"/>
              <a:r>
                <a:rPr kumimoji="1" lang="ja-JP" altLang="en-US" dirty="0">
                  <a:latin typeface="Arial Narrow" panose="020B0606020202030204" pitchFamily="34" charset="0"/>
                </a:rPr>
                <a:t>製品</a:t>
              </a:r>
            </a:p>
          </p:txBody>
        </p:sp>
        <p:sp>
          <p:nvSpPr>
            <p:cNvPr id="91" name="角丸四角形 90"/>
            <p:cNvSpPr/>
            <p:nvPr/>
          </p:nvSpPr>
          <p:spPr bwMode="auto">
            <a:xfrm>
              <a:off x="4932005" y="3699003"/>
              <a:ext cx="720008" cy="360004"/>
            </a:xfrm>
            <a:prstGeom prst="roundRect">
              <a:avLst/>
            </a:prstGeom>
            <a:ln>
              <a:headEnd/>
              <a:tailEnd type="triangle" w="sm" len="med"/>
            </a:ln>
          </p:spPr>
          <p:style>
            <a:lnRef idx="3">
              <a:schemeClr val="lt1"/>
            </a:lnRef>
            <a:fillRef idx="1">
              <a:schemeClr val="accent5"/>
            </a:fillRef>
            <a:effectRef idx="1">
              <a:schemeClr val="accent5"/>
            </a:effectRef>
            <a:fontRef idx="minor">
              <a:schemeClr val="lt1"/>
            </a:fontRef>
          </p:style>
          <p:txBody>
            <a:bodyPr wrap="none" rtlCol="0" anchor="ctr"/>
            <a:lstStyle/>
            <a:p>
              <a:pPr algn="ctr"/>
              <a:r>
                <a:rPr kumimoji="1" lang="ja-JP" altLang="en-US" dirty="0">
                  <a:latin typeface="Arial Narrow" panose="020B0606020202030204" pitchFamily="34" charset="0"/>
                </a:rPr>
                <a:t>製品</a:t>
              </a:r>
            </a:p>
          </p:txBody>
        </p:sp>
        <p:sp>
          <p:nvSpPr>
            <p:cNvPr id="92" name="角丸四角形 91"/>
            <p:cNvSpPr/>
            <p:nvPr/>
          </p:nvSpPr>
          <p:spPr bwMode="auto">
            <a:xfrm>
              <a:off x="3491989" y="3699004"/>
              <a:ext cx="720008" cy="360004"/>
            </a:xfrm>
            <a:prstGeom prst="roundRect">
              <a:avLst/>
            </a:prstGeom>
            <a:ln>
              <a:headEnd/>
              <a:tailEnd type="triangle" w="sm" len="med"/>
            </a:ln>
          </p:spPr>
          <p:style>
            <a:lnRef idx="3">
              <a:schemeClr val="lt1"/>
            </a:lnRef>
            <a:fillRef idx="1">
              <a:schemeClr val="accent5"/>
            </a:fillRef>
            <a:effectRef idx="1">
              <a:schemeClr val="accent5"/>
            </a:effectRef>
            <a:fontRef idx="minor">
              <a:schemeClr val="lt1"/>
            </a:fontRef>
          </p:style>
          <p:txBody>
            <a:bodyPr wrap="none" rtlCol="0" anchor="ctr"/>
            <a:lstStyle/>
            <a:p>
              <a:pPr algn="ctr"/>
              <a:r>
                <a:rPr kumimoji="1" lang="ja-JP" altLang="en-US" dirty="0">
                  <a:latin typeface="Arial Narrow" panose="020B0606020202030204" pitchFamily="34" charset="0"/>
                </a:rPr>
                <a:t>製品</a:t>
              </a:r>
            </a:p>
          </p:txBody>
        </p:sp>
        <p:sp>
          <p:nvSpPr>
            <p:cNvPr id="93" name="角丸四角形 92"/>
            <p:cNvSpPr/>
            <p:nvPr/>
          </p:nvSpPr>
          <p:spPr bwMode="auto">
            <a:xfrm>
              <a:off x="2051973" y="3699004"/>
              <a:ext cx="720008" cy="360004"/>
            </a:xfrm>
            <a:prstGeom prst="roundRect">
              <a:avLst/>
            </a:prstGeom>
            <a:ln>
              <a:headEnd/>
              <a:tailEnd type="triangle" w="sm" len="med"/>
            </a:ln>
          </p:spPr>
          <p:style>
            <a:lnRef idx="3">
              <a:schemeClr val="lt1"/>
            </a:lnRef>
            <a:fillRef idx="1">
              <a:schemeClr val="accent5"/>
            </a:fillRef>
            <a:effectRef idx="1">
              <a:schemeClr val="accent5"/>
            </a:effectRef>
            <a:fontRef idx="minor">
              <a:schemeClr val="lt1"/>
            </a:fontRef>
          </p:style>
          <p:txBody>
            <a:bodyPr wrap="none" rtlCol="0" anchor="ctr"/>
            <a:lstStyle/>
            <a:p>
              <a:pPr algn="ctr"/>
              <a:r>
                <a:rPr lang="ja-JP" altLang="en-US" dirty="0">
                  <a:latin typeface="Arial Narrow" panose="020B0606020202030204" pitchFamily="34" charset="0"/>
                </a:rPr>
                <a:t>製品</a:t>
              </a:r>
              <a:endParaRPr kumimoji="1" lang="ja-JP" altLang="en-US" dirty="0">
                <a:latin typeface="Arial Narrow" panose="020B0606020202030204" pitchFamily="34" charset="0"/>
              </a:endParaRPr>
            </a:p>
          </p:txBody>
        </p:sp>
        <p:sp>
          <p:nvSpPr>
            <p:cNvPr id="94" name="角丸四角形 93"/>
            <p:cNvSpPr/>
            <p:nvPr/>
          </p:nvSpPr>
          <p:spPr bwMode="auto">
            <a:xfrm>
              <a:off x="611956" y="3699004"/>
              <a:ext cx="720008" cy="360004"/>
            </a:xfrm>
            <a:prstGeom prst="roundRect">
              <a:avLst/>
            </a:prstGeom>
            <a:ln>
              <a:headEnd/>
              <a:tailEnd type="triangle" w="sm" len="med"/>
            </a:ln>
          </p:spPr>
          <p:style>
            <a:lnRef idx="3">
              <a:schemeClr val="lt1"/>
            </a:lnRef>
            <a:fillRef idx="1">
              <a:schemeClr val="accent5"/>
            </a:fillRef>
            <a:effectRef idx="1">
              <a:schemeClr val="accent5"/>
            </a:effectRef>
            <a:fontRef idx="minor">
              <a:schemeClr val="lt1"/>
            </a:fontRef>
          </p:style>
          <p:txBody>
            <a:bodyPr wrap="none" rtlCol="0" anchor="ctr"/>
            <a:lstStyle/>
            <a:p>
              <a:pPr algn="ctr"/>
              <a:r>
                <a:rPr lang="ja-JP" altLang="en-US" dirty="0">
                  <a:latin typeface="Arial Narrow" panose="020B0606020202030204" pitchFamily="34" charset="0"/>
                </a:rPr>
                <a:t>製品</a:t>
              </a:r>
              <a:endParaRPr kumimoji="1" lang="ja-JP" altLang="en-US" dirty="0">
                <a:latin typeface="Arial Narrow" panose="020B0606020202030204" pitchFamily="34" charset="0"/>
              </a:endParaRPr>
            </a:p>
          </p:txBody>
        </p:sp>
      </p:grpSp>
      <p:sp>
        <p:nvSpPr>
          <p:cNvPr id="7" name="正方形/長方形 6"/>
          <p:cNvSpPr/>
          <p:nvPr/>
        </p:nvSpPr>
        <p:spPr bwMode="auto">
          <a:xfrm>
            <a:off x="-18483" y="2817094"/>
            <a:ext cx="1512168" cy="720080"/>
          </a:xfrm>
          <a:prstGeom prst="rect">
            <a:avLst/>
          </a:prstGeom>
          <a:solidFill>
            <a:schemeClr val="bg1"/>
          </a:solidFill>
          <a:ln>
            <a:noFill/>
            <a:headEnd/>
            <a:tailEnd type="none" w="sm" len="med"/>
          </a:ln>
          <a:effectLst/>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Tree>
    <p:extLst>
      <p:ext uri="{BB962C8B-B14F-4D97-AF65-F5344CB8AC3E}">
        <p14:creationId xmlns:p14="http://schemas.microsoft.com/office/powerpoint/2010/main" val="871053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5.55556E-7 1.85185E-6 L 0.15764 1.85185E-6 " pathEditMode="relative" rAng="0" ptsTypes="AA">
                                      <p:cBhvr>
                                        <p:cTn id="6" dur="1000" fill="hold"/>
                                        <p:tgtEl>
                                          <p:spTgt spid="6"/>
                                        </p:tgtEl>
                                        <p:attrNameLst>
                                          <p:attrName>ppt_x</p:attrName>
                                          <p:attrName>ppt_y</p:attrName>
                                        </p:attrNameLst>
                                      </p:cBhvr>
                                      <p:rCtr x="7882" y="0"/>
                                    </p:animMotion>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nodeType="clickEffect">
                                  <p:stCondLst>
                                    <p:cond delay="0"/>
                                  </p:stCondLst>
                                  <p:childTnLst>
                                    <p:animMotion origin="layout" path="M 0.15764 1.85185E-6 L 0.3151 1.85185E-6 " pathEditMode="relative" rAng="0" ptsTypes="AA">
                                      <p:cBhvr>
                                        <p:cTn id="10" dur="1000" fill="hold"/>
                                        <p:tgtEl>
                                          <p:spTgt spid="6"/>
                                        </p:tgtEl>
                                        <p:attrNameLst>
                                          <p:attrName>ppt_x</p:attrName>
                                          <p:attrName>ppt_y</p:attrName>
                                        </p:attrNameLst>
                                      </p:cBhvr>
                                      <p:rCtr x="7865" y="0"/>
                                    </p:animMotion>
                                  </p:childTnLst>
                                </p:cTn>
                              </p:par>
                            </p:childTnLst>
                          </p:cTn>
                        </p:par>
                      </p:childTnLst>
                    </p:cTn>
                  </p:par>
                  <p:par>
                    <p:cTn id="11" fill="hold">
                      <p:stCondLst>
                        <p:cond delay="indefinite"/>
                      </p:stCondLst>
                      <p:childTnLst>
                        <p:par>
                          <p:cTn id="12" fill="hold">
                            <p:stCondLst>
                              <p:cond delay="0"/>
                            </p:stCondLst>
                            <p:childTnLst>
                              <p:par>
                                <p:cTn id="13" presetID="42" presetClass="path" presetSubtype="0" accel="50000" decel="50000" fill="hold" nodeType="clickEffect">
                                  <p:stCondLst>
                                    <p:cond delay="0"/>
                                  </p:stCondLst>
                                  <p:childTnLst>
                                    <p:animMotion origin="layout" path="M 0.3151 1.85185E-6 L 0.4724 1.85185E-6 " pathEditMode="relative" rAng="0" ptsTypes="AA">
                                      <p:cBhvr>
                                        <p:cTn id="14" dur="1000" fill="hold"/>
                                        <p:tgtEl>
                                          <p:spTgt spid="6"/>
                                        </p:tgtEl>
                                        <p:attrNameLst>
                                          <p:attrName>ppt_x</p:attrName>
                                          <p:attrName>ppt_y</p:attrName>
                                        </p:attrNameLst>
                                      </p:cBhvr>
                                      <p:rCtr x="7865" y="0"/>
                                    </p:animMotion>
                                  </p:childTnLst>
                                </p:cTn>
                              </p:par>
                            </p:childTnLst>
                          </p:cTn>
                        </p:par>
                      </p:childTnLst>
                    </p:cTn>
                  </p:par>
                  <p:par>
                    <p:cTn id="15" fill="hold">
                      <p:stCondLst>
                        <p:cond delay="indefinite"/>
                      </p:stCondLst>
                      <p:childTnLst>
                        <p:par>
                          <p:cTn id="16" fill="hold">
                            <p:stCondLst>
                              <p:cond delay="0"/>
                            </p:stCondLst>
                            <p:childTnLst>
                              <p:par>
                                <p:cTn id="17" presetID="42" presetClass="path" presetSubtype="0" accel="50000" decel="50000" fill="hold" nodeType="clickEffect">
                                  <p:stCondLst>
                                    <p:cond delay="0"/>
                                  </p:stCondLst>
                                  <p:childTnLst>
                                    <p:animMotion origin="layout" path="M 0.4724 1.85185E-6 L 0.62986 1.85185E-6 " pathEditMode="relative" rAng="0" ptsTypes="AA">
                                      <p:cBhvr>
                                        <p:cTn id="18" dur="1000" fill="hold"/>
                                        <p:tgtEl>
                                          <p:spTgt spid="6"/>
                                        </p:tgtEl>
                                        <p:attrNameLst>
                                          <p:attrName>ppt_x</p:attrName>
                                          <p:attrName>ppt_y</p:attrName>
                                        </p:attrNameLst>
                                      </p:cBhvr>
                                      <p:rCtr x="7865" y="0"/>
                                    </p:animMotion>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58">
                                            <p:txEl>
                                              <p:pRg st="4" end="4"/>
                                            </p:txEl>
                                          </p:spTgt>
                                        </p:tgtEl>
                                        <p:attrNameLst>
                                          <p:attrName>style.visibility</p:attrName>
                                        </p:attrNameLst>
                                      </p:cBhvr>
                                      <p:to>
                                        <p:strVal val="visible"/>
                                      </p:to>
                                    </p:set>
                                    <p:animEffect transition="in" filter="wipe(left)">
                                      <p:cBhvr>
                                        <p:cTn id="23" dur="500"/>
                                        <p:tgtEl>
                                          <p:spTgt spid="58">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lstStyle/>
          <a:p>
            <a:r>
              <a:rPr kumimoji="1" lang="ja-JP" altLang="en-US" dirty="0"/>
              <a:t>遅延に対する疑問</a:t>
            </a:r>
          </a:p>
        </p:txBody>
      </p:sp>
      <p:sp>
        <p:nvSpPr>
          <p:cNvPr id="5" name="テキスト プレースホルダー 4"/>
          <p:cNvSpPr>
            <a:spLocks noGrp="1"/>
          </p:cNvSpPr>
          <p:nvPr>
            <p:ph type="body" sz="quarter" idx="10"/>
          </p:nvPr>
        </p:nvSpPr>
        <p:spPr>
          <a:xfrm>
            <a:off x="611956" y="3519001"/>
            <a:ext cx="8280092" cy="2789724"/>
          </a:xfrm>
        </p:spPr>
        <p:txBody>
          <a:bodyPr/>
          <a:lstStyle/>
          <a:p>
            <a:r>
              <a:rPr kumimoji="1" lang="ja-JP" altLang="en-US" dirty="0"/>
              <a:t>工場のラインの絵は，回路中を信号が伝搬されていくことのたとえ</a:t>
            </a:r>
            <a:endParaRPr kumimoji="1" lang="en-US" altLang="ja-JP" dirty="0"/>
          </a:p>
          <a:p>
            <a:pPr lvl="1"/>
            <a:r>
              <a:rPr kumimoji="1" lang="ja-JP" altLang="en-US" dirty="0"/>
              <a:t>「製品」は，処理対象の信号（データ）</a:t>
            </a:r>
            <a:endParaRPr kumimoji="1" lang="en-US" altLang="ja-JP" dirty="0"/>
          </a:p>
          <a:p>
            <a:r>
              <a:rPr lang="ja-JP" altLang="en-US" dirty="0">
                <a:solidFill>
                  <a:schemeClr val="accent5"/>
                </a:solidFill>
              </a:rPr>
              <a:t>そもそも「回路中を信号</a:t>
            </a:r>
            <a:r>
              <a:rPr kumimoji="1" lang="ja-JP" altLang="en-US" dirty="0">
                <a:solidFill>
                  <a:schemeClr val="accent5"/>
                </a:solidFill>
              </a:rPr>
              <a:t>が伝搬される」のに「かかる時間」とは？</a:t>
            </a:r>
            <a:endParaRPr kumimoji="1" lang="en-US" altLang="ja-JP" dirty="0">
              <a:solidFill>
                <a:schemeClr val="accent5"/>
              </a:solidFill>
            </a:endParaRPr>
          </a:p>
          <a:p>
            <a:pPr lvl="1"/>
            <a:r>
              <a:rPr kumimoji="1" lang="ja-JP" altLang="en-US" dirty="0"/>
              <a:t>そりゃ，伝搬するのになんか時間はかかるのだろう</a:t>
            </a:r>
            <a:endParaRPr kumimoji="1" lang="en-US" altLang="ja-JP" dirty="0"/>
          </a:p>
          <a:p>
            <a:pPr lvl="1"/>
            <a:r>
              <a:rPr kumimoji="1" lang="ja-JP" altLang="en-US" dirty="0"/>
              <a:t>しかしそもそも回路が速いとか遅いとは，どういうことなのか？</a:t>
            </a:r>
            <a:endParaRPr kumimoji="1" lang="en-US" altLang="ja-JP" dirty="0"/>
          </a:p>
          <a:p>
            <a:pPr lvl="1"/>
            <a:r>
              <a:rPr lang="ja-JP" altLang="en-US" dirty="0"/>
              <a:t>遅延は，「論理回路」の授業では理想化されていることが多い</a:t>
            </a:r>
            <a:endParaRPr kumimoji="1" lang="en-US" altLang="ja-JP" dirty="0"/>
          </a:p>
        </p:txBody>
      </p:sp>
      <p:sp>
        <p:nvSpPr>
          <p:cNvPr id="2" name="スライド番号プレースホルダー 1"/>
          <p:cNvSpPr>
            <a:spLocks noGrp="1"/>
          </p:cNvSpPr>
          <p:nvPr>
            <p:ph type="sldNum" sz="quarter" idx="4294967295"/>
          </p:nvPr>
        </p:nvSpPr>
        <p:spPr>
          <a:xfrm>
            <a:off x="8531225" y="6308725"/>
            <a:ext cx="612775" cy="549275"/>
          </a:xfrm>
        </p:spPr>
        <p:txBody>
          <a:bodyPr/>
          <a:lstStyle/>
          <a:p>
            <a:fld id="{D2D8002D-B5B0-4BAC-B1F6-782DDCCE6D9C}" type="slidenum">
              <a:rPr kumimoji="1" lang="ja-JP" altLang="en-US" smtClean="0"/>
              <a:pPr/>
              <a:t>26</a:t>
            </a:fld>
            <a:endParaRPr kumimoji="1" lang="ja-JP" altLang="en-US"/>
          </a:p>
        </p:txBody>
      </p:sp>
      <p:grpSp>
        <p:nvGrpSpPr>
          <p:cNvPr id="24" name="グループ化 23"/>
          <p:cNvGrpSpPr/>
          <p:nvPr/>
        </p:nvGrpSpPr>
        <p:grpSpPr>
          <a:xfrm>
            <a:off x="1460126" y="1953517"/>
            <a:ext cx="1562400" cy="576064"/>
            <a:chOff x="971600" y="5445224"/>
            <a:chExt cx="7200800" cy="576064"/>
          </a:xfrm>
        </p:grpSpPr>
        <p:sp>
          <p:nvSpPr>
            <p:cNvPr id="25" name="平行四辺形 24"/>
            <p:cNvSpPr/>
            <p:nvPr/>
          </p:nvSpPr>
          <p:spPr bwMode="auto">
            <a:xfrm>
              <a:off x="971600" y="5517232"/>
              <a:ext cx="7200800" cy="504056"/>
            </a:xfrm>
            <a:prstGeom prst="parallelogram">
              <a:avLst/>
            </a:prstGeom>
            <a:ln>
              <a:headEnd/>
              <a:tailEnd type="triangle" w="sm"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6" name="平行四辺形 25"/>
            <p:cNvSpPr/>
            <p:nvPr/>
          </p:nvSpPr>
          <p:spPr bwMode="auto">
            <a:xfrm>
              <a:off x="971600" y="5445224"/>
              <a:ext cx="7200800" cy="504056"/>
            </a:xfrm>
            <a:prstGeom prst="parallelogram">
              <a:avLst/>
            </a:prstGeom>
            <a:ln>
              <a:headEnd/>
              <a:tailEnd type="triangle" w="sm"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p>
          </p:txBody>
        </p:sp>
      </p:grpSp>
      <p:grpSp>
        <p:nvGrpSpPr>
          <p:cNvPr id="27" name="グループ化 26"/>
          <p:cNvGrpSpPr/>
          <p:nvPr/>
        </p:nvGrpSpPr>
        <p:grpSpPr>
          <a:xfrm>
            <a:off x="2900286" y="1953517"/>
            <a:ext cx="1562400" cy="576064"/>
            <a:chOff x="971600" y="5445224"/>
            <a:chExt cx="7200800" cy="576064"/>
          </a:xfrm>
        </p:grpSpPr>
        <p:sp>
          <p:nvSpPr>
            <p:cNvPr id="28" name="平行四辺形 27"/>
            <p:cNvSpPr/>
            <p:nvPr/>
          </p:nvSpPr>
          <p:spPr bwMode="auto">
            <a:xfrm>
              <a:off x="971600" y="5517232"/>
              <a:ext cx="7200800" cy="504056"/>
            </a:xfrm>
            <a:prstGeom prst="parallelogram">
              <a:avLst/>
            </a:prstGeom>
            <a:ln>
              <a:headEnd/>
              <a:tailEnd type="triangle" w="sm" len="med"/>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9" name="平行四辺形 28"/>
            <p:cNvSpPr/>
            <p:nvPr/>
          </p:nvSpPr>
          <p:spPr bwMode="auto">
            <a:xfrm>
              <a:off x="971600" y="5445224"/>
              <a:ext cx="7200800" cy="504056"/>
            </a:xfrm>
            <a:prstGeom prst="parallelogram">
              <a:avLst/>
            </a:prstGeom>
            <a:ln>
              <a:headEnd/>
              <a:tailEnd type="triangle" w="sm" len="med"/>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p>
          </p:txBody>
        </p:sp>
      </p:grpSp>
      <p:grpSp>
        <p:nvGrpSpPr>
          <p:cNvPr id="30" name="グループ化 29"/>
          <p:cNvGrpSpPr/>
          <p:nvPr/>
        </p:nvGrpSpPr>
        <p:grpSpPr>
          <a:xfrm>
            <a:off x="4340446" y="1953517"/>
            <a:ext cx="1562400" cy="576064"/>
            <a:chOff x="971600" y="5445224"/>
            <a:chExt cx="7200800" cy="576064"/>
          </a:xfrm>
        </p:grpSpPr>
        <p:sp>
          <p:nvSpPr>
            <p:cNvPr id="31" name="平行四辺形 30"/>
            <p:cNvSpPr/>
            <p:nvPr/>
          </p:nvSpPr>
          <p:spPr bwMode="auto">
            <a:xfrm>
              <a:off x="971600" y="5517232"/>
              <a:ext cx="7200800" cy="504056"/>
            </a:xfrm>
            <a:prstGeom prst="parallelogram">
              <a:avLst/>
            </a:prstGeom>
            <a:ln>
              <a:headEnd/>
              <a:tailEnd type="triangle" w="sm" len="med"/>
            </a:ln>
            <a:effectLst>
              <a:outerShdw blurRad="40000" dist="20000" dir="2700000" rotWithShape="0">
                <a:srgbClr val="000000">
                  <a:alpha val="38000"/>
                </a:srgbClr>
              </a:outerShdw>
            </a:effectLst>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32" name="平行四辺形 31"/>
            <p:cNvSpPr/>
            <p:nvPr/>
          </p:nvSpPr>
          <p:spPr bwMode="auto">
            <a:xfrm>
              <a:off x="971600" y="5445224"/>
              <a:ext cx="7200800" cy="504056"/>
            </a:xfrm>
            <a:prstGeom prst="parallelogram">
              <a:avLst/>
            </a:prstGeom>
            <a:ln>
              <a:headEnd/>
              <a:tailEnd type="triangle" w="sm" len="med"/>
            </a:ln>
            <a:effectLst>
              <a:outerShdw blurRad="40000" dist="20000" dir="2700000" rotWithShape="0">
                <a:srgbClr val="000000">
                  <a:alpha val="38000"/>
                </a:srgbClr>
              </a:outerShdw>
            </a:effectLst>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p>
          </p:txBody>
        </p:sp>
      </p:grpSp>
      <p:grpSp>
        <p:nvGrpSpPr>
          <p:cNvPr id="33" name="グループ化 32"/>
          <p:cNvGrpSpPr/>
          <p:nvPr/>
        </p:nvGrpSpPr>
        <p:grpSpPr>
          <a:xfrm>
            <a:off x="5780606" y="1953517"/>
            <a:ext cx="1584176" cy="576064"/>
            <a:chOff x="971600" y="5445224"/>
            <a:chExt cx="7200800" cy="576064"/>
          </a:xfrm>
        </p:grpSpPr>
        <p:sp>
          <p:nvSpPr>
            <p:cNvPr id="34" name="平行四辺形 33"/>
            <p:cNvSpPr/>
            <p:nvPr/>
          </p:nvSpPr>
          <p:spPr bwMode="auto">
            <a:xfrm>
              <a:off x="971600" y="5517232"/>
              <a:ext cx="7200800" cy="504056"/>
            </a:xfrm>
            <a:prstGeom prst="parallelogram">
              <a:avLst/>
            </a:prstGeom>
            <a:ln>
              <a:headEnd/>
              <a:tailEnd type="triangle" w="sm" len="med"/>
            </a:ln>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35" name="平行四辺形 34"/>
            <p:cNvSpPr/>
            <p:nvPr/>
          </p:nvSpPr>
          <p:spPr bwMode="auto">
            <a:xfrm>
              <a:off x="971600" y="5445224"/>
              <a:ext cx="7200800" cy="504056"/>
            </a:xfrm>
            <a:prstGeom prst="parallelogram">
              <a:avLst/>
            </a:prstGeom>
            <a:ln>
              <a:headEnd/>
              <a:tailEnd type="triangle" w="sm" len="med"/>
            </a:ln>
            <a:effectLst>
              <a:outerShdw blurRad="40000" dist="20000" dir="2700000" rotWithShape="0">
                <a:srgbClr val="000000">
                  <a:alpha val="38000"/>
                </a:srgbClr>
              </a:outerShdw>
            </a:effectLst>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p>
          </p:txBody>
        </p:sp>
      </p:grpSp>
      <p:sp>
        <p:nvSpPr>
          <p:cNvPr id="36" name="正方形/長方形 35"/>
          <p:cNvSpPr/>
          <p:nvPr/>
        </p:nvSpPr>
        <p:spPr>
          <a:xfrm>
            <a:off x="1421965" y="1088974"/>
            <a:ext cx="883575" cy="738664"/>
          </a:xfrm>
          <a:prstGeom prst="rect">
            <a:avLst/>
          </a:prstGeom>
        </p:spPr>
        <p:txBody>
          <a:bodyPr wrap="none">
            <a:spAutoFit/>
          </a:bodyPr>
          <a:lstStyle/>
          <a:p>
            <a:r>
              <a:rPr lang="ja-JP" altLang="en-US"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  ∧∧</a:t>
            </a:r>
          </a:p>
          <a:p>
            <a:r>
              <a:rPr lang="en-US" altLang="ja-JP"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ja-JP" altLang="en-US"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ﾟ</a:t>
            </a:r>
            <a:r>
              <a:rPr lang="en-US" altLang="ja-JP"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Д</a:t>
            </a:r>
            <a:r>
              <a:rPr lang="ja-JP" altLang="en-US"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ﾟ</a:t>
            </a:r>
            <a:r>
              <a:rPr lang="en-US" altLang="ja-JP"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 ? </a:t>
            </a:r>
          </a:p>
          <a:p>
            <a:r>
              <a:rPr lang="ja-JP" altLang="en-US"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（つ   つ</a:t>
            </a:r>
          </a:p>
        </p:txBody>
      </p:sp>
      <p:sp>
        <p:nvSpPr>
          <p:cNvPr id="37" name="正方形/長方形 36"/>
          <p:cNvSpPr/>
          <p:nvPr/>
        </p:nvSpPr>
        <p:spPr>
          <a:xfrm>
            <a:off x="2862125" y="1088974"/>
            <a:ext cx="968535" cy="738664"/>
          </a:xfrm>
          <a:prstGeom prst="rect">
            <a:avLst/>
          </a:prstGeom>
        </p:spPr>
        <p:txBody>
          <a:bodyPr wrap="none">
            <a:spAutoFit/>
          </a:bodyPr>
          <a:lstStyle/>
          <a:p>
            <a:r>
              <a:rPr lang="ja-JP" altLang="en-US" sz="1400" b="1"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ja-JP" altLang="en-US" sz="1400"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ja-JP" altLang="en-US" sz="1400" b="1"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a:t>
            </a:r>
          </a:p>
          <a:p>
            <a:r>
              <a:rPr lang="en-US" altLang="ja-JP" sz="1400" b="1"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ja-JP" altLang="en-US" sz="1400"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en-US" altLang="ja-JP" sz="1400"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ja-JP" altLang="en-US" sz="1400"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en-US" altLang="ja-JP" sz="1400" b="1"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 ?</a:t>
            </a:r>
          </a:p>
          <a:p>
            <a:r>
              <a:rPr lang="ja-JP" altLang="en-US" sz="1400" b="1"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（つ    つ</a:t>
            </a:r>
          </a:p>
        </p:txBody>
      </p:sp>
      <p:sp>
        <p:nvSpPr>
          <p:cNvPr id="38" name="正方形/長方形 37"/>
          <p:cNvSpPr/>
          <p:nvPr/>
        </p:nvSpPr>
        <p:spPr>
          <a:xfrm>
            <a:off x="4304172" y="1107558"/>
            <a:ext cx="837089" cy="738664"/>
          </a:xfrm>
          <a:prstGeom prst="rect">
            <a:avLst/>
          </a:prstGeom>
        </p:spPr>
        <p:txBody>
          <a:bodyPr wrap="none">
            <a:spAutoFit/>
          </a:bodyPr>
          <a:lstStyle/>
          <a:p>
            <a:r>
              <a:rPr lang="ja-JP" altLang="en-US" sz="1400" b="1" dirty="0">
                <a:solidFill>
                  <a:schemeClr val="accent2"/>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en-US" altLang="ja-JP" sz="1400" b="1" dirty="0">
                <a:solidFill>
                  <a:schemeClr val="accent2"/>
                </a:solidFill>
                <a:effectLst>
                  <a:outerShdw blurRad="38100" dist="38100" dir="2700000" algn="tl">
                    <a:srgbClr val="000000">
                      <a:alpha val="43137"/>
                    </a:srgbClr>
                  </a:outerShdw>
                </a:effectLst>
                <a:latin typeface="ＭＳ Ｐゴシック" pitchFamily="50" charset="-128"/>
                <a:ea typeface="ＭＳ Ｐゴシック" pitchFamily="50" charset="-128"/>
              </a:rPr>
              <a:t>.</a:t>
            </a:r>
          </a:p>
          <a:p>
            <a:r>
              <a:rPr lang="en-US" altLang="ja-JP" sz="1400" b="1" dirty="0">
                <a:solidFill>
                  <a:schemeClr val="accent2"/>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ja-JP" altLang="en-US" sz="1400" b="1" dirty="0">
                <a:solidFill>
                  <a:schemeClr val="accent2"/>
                </a:solidFill>
                <a:effectLst>
                  <a:outerShdw blurRad="38100" dist="38100" dir="2700000" algn="tl">
                    <a:srgbClr val="000000">
                      <a:alpha val="43137"/>
                    </a:srgbClr>
                  </a:outerShdw>
                </a:effectLst>
                <a:latin typeface="ＭＳ Ｐゴシック" pitchFamily="50" charset="-128"/>
                <a:ea typeface="ＭＳ Ｐゴシック" pitchFamily="50" charset="-128"/>
              </a:rPr>
              <a:t>ﾟーﾟ</a:t>
            </a:r>
            <a:r>
              <a:rPr lang="en-US" altLang="ja-JP" sz="1400" b="1" dirty="0">
                <a:solidFill>
                  <a:schemeClr val="accent2"/>
                </a:solidFill>
                <a:effectLst>
                  <a:outerShdw blurRad="38100" dist="38100" dir="2700000" algn="tl">
                    <a:srgbClr val="000000">
                      <a:alpha val="43137"/>
                    </a:srgbClr>
                  </a:outerShdw>
                </a:effectLst>
                <a:latin typeface="ＭＳ Ｐゴシック" pitchFamily="50" charset="-128"/>
                <a:ea typeface="ＭＳ Ｐゴシック" pitchFamily="50" charset="-128"/>
              </a:rPr>
              <a:t>) ?</a:t>
            </a:r>
          </a:p>
          <a:p>
            <a:r>
              <a:rPr lang="ja-JP" altLang="en-US" sz="1400" b="1" dirty="0">
                <a:solidFill>
                  <a:schemeClr val="accent2"/>
                </a:solidFill>
                <a:effectLst>
                  <a:outerShdw blurRad="38100" dist="38100" dir="2700000" algn="tl">
                    <a:srgbClr val="000000">
                      <a:alpha val="43137"/>
                    </a:srgbClr>
                  </a:outerShdw>
                </a:effectLst>
                <a:latin typeface="ＭＳ Ｐゴシック" pitchFamily="50" charset="-128"/>
                <a:ea typeface="ＭＳ Ｐゴシック" pitchFamily="50" charset="-128"/>
              </a:rPr>
              <a:t>（つ   つ</a:t>
            </a:r>
          </a:p>
        </p:txBody>
      </p:sp>
      <p:sp>
        <p:nvSpPr>
          <p:cNvPr id="39" name="正方形/長方形 38"/>
          <p:cNvSpPr/>
          <p:nvPr/>
        </p:nvSpPr>
        <p:spPr>
          <a:xfrm>
            <a:off x="5744332" y="1107558"/>
            <a:ext cx="939681" cy="738664"/>
          </a:xfrm>
          <a:prstGeom prst="rect">
            <a:avLst/>
          </a:prstGeom>
        </p:spPr>
        <p:txBody>
          <a:bodyPr wrap="none">
            <a:spAutoFit/>
          </a:bodyPr>
          <a:lstStyle/>
          <a:p>
            <a:r>
              <a:rPr lang="ja-JP" altLang="en-US"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 ∧＿∧</a:t>
            </a:r>
          </a:p>
          <a:p>
            <a:r>
              <a:rPr lang="el-GR" altLang="ja-JP"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en-US" altLang="ja-JP"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el-GR" altLang="ja-JP"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ja-JP" altLang="el-GR"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el-GR" altLang="ja-JP"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ω</a:t>
            </a:r>
            <a:r>
              <a:rPr lang="ja-JP" altLang="el-GR"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el-GR" altLang="ja-JP"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en-US" altLang="ja-JP"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 ?</a:t>
            </a:r>
          </a:p>
          <a:p>
            <a:r>
              <a:rPr lang="ja-JP" altLang="en-US"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（つ    つ</a:t>
            </a:r>
          </a:p>
        </p:txBody>
      </p:sp>
      <p:cxnSp>
        <p:nvCxnSpPr>
          <p:cNvPr id="40" name="直線矢印コネクタ 39"/>
          <p:cNvCxnSpPr/>
          <p:nvPr/>
        </p:nvCxnSpPr>
        <p:spPr bwMode="auto">
          <a:xfrm>
            <a:off x="1460126" y="2763526"/>
            <a:ext cx="5904656" cy="0"/>
          </a:xfrm>
          <a:prstGeom prst="straightConnector1">
            <a:avLst/>
          </a:prstGeom>
          <a:ln cap="rnd">
            <a:solidFill>
              <a:schemeClr val="tx1">
                <a:lumMod val="65000"/>
                <a:lumOff val="35000"/>
              </a:schemeClr>
            </a:solidFill>
            <a:headEnd type="none" w="med" len="med"/>
            <a:tailEnd type="arrow"/>
          </a:ln>
        </p:spPr>
        <p:style>
          <a:lnRef idx="2">
            <a:schemeClr val="dk1"/>
          </a:lnRef>
          <a:fillRef idx="0">
            <a:schemeClr val="dk1"/>
          </a:fillRef>
          <a:effectRef idx="1">
            <a:schemeClr val="dk1"/>
          </a:effectRef>
          <a:fontRef idx="minor">
            <a:schemeClr val="tx1"/>
          </a:fontRef>
        </p:style>
      </p:cxnSp>
      <p:grpSp>
        <p:nvGrpSpPr>
          <p:cNvPr id="41" name="グループ化 40"/>
          <p:cNvGrpSpPr/>
          <p:nvPr/>
        </p:nvGrpSpPr>
        <p:grpSpPr>
          <a:xfrm>
            <a:off x="470115" y="1773515"/>
            <a:ext cx="720009" cy="360004"/>
            <a:chOff x="6372020" y="3699004"/>
            <a:chExt cx="720009" cy="360004"/>
          </a:xfrm>
        </p:grpSpPr>
        <p:sp>
          <p:nvSpPr>
            <p:cNvPr id="42" name="角丸四角形 41"/>
            <p:cNvSpPr/>
            <p:nvPr/>
          </p:nvSpPr>
          <p:spPr bwMode="auto">
            <a:xfrm>
              <a:off x="6372021" y="3699004"/>
              <a:ext cx="720008" cy="360004"/>
            </a:xfrm>
            <a:prstGeom prst="roundRect">
              <a:avLst/>
            </a:prstGeom>
            <a:ln>
              <a:headEnd/>
              <a:tailEnd type="triangle" w="sm" len="med"/>
            </a:ln>
          </p:spPr>
          <p:style>
            <a:lnRef idx="3">
              <a:schemeClr val="lt1"/>
            </a:lnRef>
            <a:fillRef idx="1">
              <a:schemeClr val="accent5"/>
            </a:fillRef>
            <a:effectRef idx="1">
              <a:schemeClr val="accent5"/>
            </a:effectRef>
            <a:fontRef idx="minor">
              <a:schemeClr val="lt1"/>
            </a:fontRef>
          </p:style>
          <p:txBody>
            <a:bodyPr wrap="none" rtlCol="0" anchor="ctr"/>
            <a:lstStyle/>
            <a:p>
              <a:pPr algn="ctr"/>
              <a:endParaRPr kumimoji="1" lang="ja-JP" altLang="en-US" dirty="0">
                <a:latin typeface="Arial Narrow" panose="020B0606020202030204" pitchFamily="34" charset="0"/>
              </a:endParaRPr>
            </a:p>
          </p:txBody>
        </p:sp>
        <p:sp>
          <p:nvSpPr>
            <p:cNvPr id="43" name="角丸四角形 42"/>
            <p:cNvSpPr/>
            <p:nvPr/>
          </p:nvSpPr>
          <p:spPr bwMode="auto">
            <a:xfrm>
              <a:off x="6372020" y="3699004"/>
              <a:ext cx="720008" cy="360004"/>
            </a:xfrm>
            <a:prstGeom prst="roundRect">
              <a:avLst/>
            </a:prstGeom>
            <a:ln>
              <a:headEnd/>
              <a:tailEnd type="triangle" w="sm" len="med"/>
            </a:ln>
          </p:spPr>
          <p:style>
            <a:lnRef idx="3">
              <a:schemeClr val="lt1"/>
            </a:lnRef>
            <a:fillRef idx="1">
              <a:schemeClr val="accent5"/>
            </a:fillRef>
            <a:effectRef idx="1">
              <a:schemeClr val="accent5"/>
            </a:effectRef>
            <a:fontRef idx="minor">
              <a:schemeClr val="lt1"/>
            </a:fontRef>
          </p:style>
          <p:txBody>
            <a:bodyPr wrap="none" rtlCol="0" anchor="ctr"/>
            <a:lstStyle/>
            <a:p>
              <a:pPr algn="ctr"/>
              <a:r>
                <a:rPr kumimoji="1" lang="ja-JP" altLang="en-US" dirty="0">
                  <a:latin typeface="Arial Narrow" panose="020B0606020202030204" pitchFamily="34" charset="0"/>
                </a:rPr>
                <a:t>製品</a:t>
              </a:r>
            </a:p>
          </p:txBody>
        </p:sp>
      </p:grpSp>
      <p:sp>
        <p:nvSpPr>
          <p:cNvPr id="44" name="正方形/長方形 43"/>
          <p:cNvSpPr/>
          <p:nvPr/>
        </p:nvSpPr>
        <p:spPr bwMode="auto">
          <a:xfrm>
            <a:off x="110111" y="1233509"/>
            <a:ext cx="1152128" cy="1710019"/>
          </a:xfrm>
          <a:prstGeom prst="rect">
            <a:avLst/>
          </a:prstGeom>
          <a:solidFill>
            <a:schemeClr val="bg1"/>
          </a:solidFill>
          <a:ln>
            <a:solidFill>
              <a:schemeClr val="bg1"/>
            </a:solidFill>
            <a:headEnd/>
            <a:tailEnd type="none" w="sm"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nSpc>
                <a:spcPct val="80000"/>
              </a:lnSpc>
            </a:pPr>
            <a:endParaRPr kumimoji="1" lang="ja-JP" altLang="en-US" sz="2000" dirty="0">
              <a:solidFill>
                <a:schemeClr val="bg1"/>
              </a:solidFill>
              <a:latin typeface="Arial Narrow" panose="020B0606020202030204" pitchFamily="34" charset="0"/>
            </a:endParaRPr>
          </a:p>
        </p:txBody>
      </p:sp>
      <p:sp>
        <p:nvSpPr>
          <p:cNvPr id="51" name="角丸四角形 50"/>
          <p:cNvSpPr/>
          <p:nvPr/>
        </p:nvSpPr>
        <p:spPr bwMode="auto">
          <a:xfrm>
            <a:off x="3311986" y="1808982"/>
            <a:ext cx="720008" cy="360004"/>
          </a:xfrm>
          <a:prstGeom prst="roundRect">
            <a:avLst/>
          </a:prstGeom>
          <a:ln>
            <a:headEnd/>
            <a:tailEnd type="triangle" w="sm" len="med"/>
          </a:ln>
        </p:spPr>
        <p:style>
          <a:lnRef idx="3">
            <a:schemeClr val="lt1"/>
          </a:lnRef>
          <a:fillRef idx="1">
            <a:schemeClr val="accent5"/>
          </a:fillRef>
          <a:effectRef idx="1">
            <a:schemeClr val="accent5"/>
          </a:effectRef>
          <a:fontRef idx="minor">
            <a:schemeClr val="lt1"/>
          </a:fontRef>
        </p:style>
        <p:txBody>
          <a:bodyPr wrap="none" rtlCol="0" anchor="ctr"/>
          <a:lstStyle/>
          <a:p>
            <a:pPr algn="ctr"/>
            <a:r>
              <a:rPr lang="ja-JP" altLang="en-US" dirty="0">
                <a:latin typeface="Arial Narrow" panose="020B0606020202030204" pitchFamily="34" charset="0"/>
              </a:rPr>
              <a:t>製品</a:t>
            </a:r>
            <a:endParaRPr kumimoji="1" lang="ja-JP" altLang="en-US" dirty="0">
              <a:latin typeface="Arial Narrow" panose="020B0606020202030204" pitchFamily="34" charset="0"/>
            </a:endParaRPr>
          </a:p>
        </p:txBody>
      </p:sp>
    </p:spTree>
    <p:extLst>
      <p:ext uri="{BB962C8B-B14F-4D97-AF65-F5344CB8AC3E}">
        <p14:creationId xmlns:p14="http://schemas.microsoft.com/office/powerpoint/2010/main" val="25651088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lstStyle/>
          <a:p>
            <a:r>
              <a:rPr kumimoji="1" lang="ja-JP" altLang="en-US" dirty="0"/>
              <a:t>回路に対する疑問</a:t>
            </a:r>
          </a:p>
        </p:txBody>
      </p:sp>
      <p:sp>
        <p:nvSpPr>
          <p:cNvPr id="5" name="テキスト プレースホルダー 4"/>
          <p:cNvSpPr>
            <a:spLocks noGrp="1"/>
          </p:cNvSpPr>
          <p:nvPr>
            <p:ph type="body" sz="quarter" idx="10"/>
          </p:nvPr>
        </p:nvSpPr>
        <p:spPr>
          <a:xfrm>
            <a:off x="431954" y="1268976"/>
            <a:ext cx="8280092" cy="1439709"/>
          </a:xfrm>
        </p:spPr>
        <p:txBody>
          <a:bodyPr anchor="t"/>
          <a:lstStyle/>
          <a:p>
            <a:r>
              <a:rPr kumimoji="1" lang="ja-JP" altLang="en-US" dirty="0"/>
              <a:t>前回の講義：</a:t>
            </a:r>
            <a:r>
              <a:rPr kumimoji="1" lang="en-US" altLang="ja-JP" dirty="0"/>
              <a:t>CPU </a:t>
            </a:r>
            <a:r>
              <a:rPr kumimoji="1" lang="ja-JP" altLang="en-US" dirty="0"/>
              <a:t>の動作を</a:t>
            </a:r>
            <a:r>
              <a:rPr kumimoji="1" lang="ja-JP" altLang="en-US" dirty="0" err="1"/>
              <a:t>ふわっと</a:t>
            </a:r>
            <a:r>
              <a:rPr kumimoji="1" lang="ja-JP" altLang="en-US" dirty="0"/>
              <a:t>説明</a:t>
            </a:r>
            <a:endParaRPr kumimoji="1" lang="en-US" altLang="ja-JP" dirty="0"/>
          </a:p>
          <a:p>
            <a:pPr lvl="1"/>
            <a:r>
              <a:rPr kumimoji="1" lang="ja-JP" altLang="en-US" dirty="0"/>
              <a:t>「ここでもし命令が </a:t>
            </a:r>
            <a:r>
              <a:rPr kumimoji="1" lang="en-US" altLang="ja-JP" dirty="0"/>
              <a:t>add </a:t>
            </a:r>
            <a:r>
              <a:rPr kumimoji="1" lang="ja-JP" altLang="en-US" dirty="0"/>
              <a:t>だったら，加算する」</a:t>
            </a:r>
            <a:endParaRPr kumimoji="1" lang="en-US" altLang="ja-JP" dirty="0"/>
          </a:p>
          <a:p>
            <a:pPr lvl="1"/>
            <a:r>
              <a:rPr kumimoji="1" lang="ja-JP" altLang="en-US" dirty="0"/>
              <a:t>「</a:t>
            </a:r>
            <a:r>
              <a:rPr lang="ja-JP" altLang="en-US" dirty="0"/>
              <a:t>ここで</a:t>
            </a:r>
            <a:r>
              <a:rPr kumimoji="1" lang="ja-JP" altLang="en-US" dirty="0"/>
              <a:t>もし</a:t>
            </a:r>
            <a:r>
              <a:rPr lang="ja-JP" altLang="en-US" dirty="0"/>
              <a:t>命令が </a:t>
            </a:r>
            <a:r>
              <a:rPr lang="en-US" altLang="ja-JP" dirty="0"/>
              <a:t>store </a:t>
            </a:r>
            <a:r>
              <a:rPr lang="ja-JP" altLang="en-US" dirty="0"/>
              <a:t>だったら，メモリに書く</a:t>
            </a:r>
            <a:r>
              <a:rPr kumimoji="1" lang="ja-JP" altLang="en-US" dirty="0"/>
              <a:t>」</a:t>
            </a:r>
            <a:endParaRPr kumimoji="1" lang="en-US" altLang="ja-JP" dirty="0"/>
          </a:p>
          <a:p>
            <a:r>
              <a:rPr kumimoji="1" lang="ja-JP" altLang="en-US" dirty="0">
                <a:solidFill>
                  <a:schemeClr val="accent5"/>
                </a:solidFill>
              </a:rPr>
              <a:t>このような制御は，どのような回路で実現されるのか？</a:t>
            </a:r>
          </a:p>
        </p:txBody>
      </p:sp>
      <p:sp>
        <p:nvSpPr>
          <p:cNvPr id="2" name="スライド番号プレースホルダー 1"/>
          <p:cNvSpPr>
            <a:spLocks noGrp="1"/>
          </p:cNvSpPr>
          <p:nvPr>
            <p:ph type="sldNum" sz="quarter" idx="4294967295"/>
          </p:nvPr>
        </p:nvSpPr>
        <p:spPr>
          <a:xfrm>
            <a:off x="8531225" y="6308725"/>
            <a:ext cx="612775" cy="549275"/>
          </a:xfrm>
        </p:spPr>
        <p:txBody>
          <a:bodyPr/>
          <a:lstStyle/>
          <a:p>
            <a:fld id="{D2D8002D-B5B0-4BAC-B1F6-782DDCCE6D9C}" type="slidenum">
              <a:rPr kumimoji="1" lang="ja-JP" altLang="en-US" smtClean="0"/>
              <a:pPr/>
              <a:t>27</a:t>
            </a:fld>
            <a:endParaRPr kumimoji="1" lang="ja-JP" altLang="en-US"/>
          </a:p>
        </p:txBody>
      </p:sp>
      <p:sp>
        <p:nvSpPr>
          <p:cNvPr id="6" name="正方形/長方形 5"/>
          <p:cNvSpPr/>
          <p:nvPr/>
        </p:nvSpPr>
        <p:spPr bwMode="auto">
          <a:xfrm>
            <a:off x="3401987" y="3699003"/>
            <a:ext cx="2070023" cy="2790030"/>
          </a:xfrm>
          <a:prstGeom prst="rect">
            <a:avLst/>
          </a:prstGeom>
          <a:ln>
            <a:headEnd/>
            <a:tailEnd type="triangle" w="sm" len="med"/>
          </a:ln>
        </p:spPr>
        <p:style>
          <a:lnRef idx="1">
            <a:schemeClr val="accent1"/>
          </a:lnRef>
          <a:fillRef idx="2">
            <a:schemeClr val="accent1"/>
          </a:fillRef>
          <a:effectRef idx="1">
            <a:schemeClr val="accent1"/>
          </a:effectRef>
          <a:fontRef idx="minor">
            <a:schemeClr val="dk1"/>
          </a:fontRef>
        </p:style>
        <p:txBody>
          <a:bodyPr rtlCol="0" anchor="t"/>
          <a:lstStyle/>
          <a:p>
            <a:pPr algn="ctr"/>
            <a:endParaRPr kumimoji="1" lang="ja-JP" altLang="en-US" dirty="0">
              <a:latin typeface="メイリオ" panose="020B0604030504040204" pitchFamily="50" charset="-128"/>
              <a:ea typeface="メイリオ" panose="020B0604030504040204" pitchFamily="50" charset="-128"/>
            </a:endParaRPr>
          </a:p>
        </p:txBody>
      </p:sp>
      <p:sp>
        <p:nvSpPr>
          <p:cNvPr id="7" name="正方形/長方形 6"/>
          <p:cNvSpPr/>
          <p:nvPr/>
        </p:nvSpPr>
        <p:spPr bwMode="auto">
          <a:xfrm>
            <a:off x="3311987" y="3338998"/>
            <a:ext cx="2160024" cy="360004"/>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rtlCol="0" anchor="t"/>
          <a:lstStyle/>
          <a:p>
            <a:pPr algn="ctr"/>
            <a:r>
              <a:rPr kumimoji="1" lang="en-US" altLang="ja-JP" dirty="0">
                <a:latin typeface="メイリオ" panose="020B0604030504040204" pitchFamily="50" charset="-128"/>
                <a:ea typeface="メイリオ" panose="020B0604030504040204" pitchFamily="50" charset="-128"/>
              </a:rPr>
              <a:t>CPU</a:t>
            </a:r>
            <a:endParaRPr kumimoji="1" lang="ja-JP" altLang="en-US" dirty="0">
              <a:latin typeface="メイリオ" panose="020B0604030504040204" pitchFamily="50" charset="-128"/>
              <a:ea typeface="メイリオ" panose="020B0604030504040204" pitchFamily="50" charset="-128"/>
            </a:endParaRPr>
          </a:p>
        </p:txBody>
      </p:sp>
      <p:sp>
        <p:nvSpPr>
          <p:cNvPr id="8" name="正方形/長方形 7"/>
          <p:cNvSpPr/>
          <p:nvPr/>
        </p:nvSpPr>
        <p:spPr bwMode="auto">
          <a:xfrm>
            <a:off x="3491989" y="3879004"/>
            <a:ext cx="360004" cy="360004"/>
          </a:xfrm>
          <a:prstGeom prst="rect">
            <a:avLst/>
          </a:prstGeom>
          <a:noFill/>
          <a:ln>
            <a:noFill/>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latin typeface="メイリオ" panose="020B0604030504040204" pitchFamily="50" charset="-128"/>
                <a:ea typeface="メイリオ" panose="020B0604030504040204" pitchFamily="50" charset="-128"/>
              </a:rPr>
              <a:t>A</a:t>
            </a:r>
            <a:endParaRPr kumimoji="1" lang="ja-JP" altLang="en-US" dirty="0">
              <a:solidFill>
                <a:schemeClr val="tx1"/>
              </a:solidFill>
              <a:latin typeface="メイリオ" panose="020B0604030504040204" pitchFamily="50" charset="-128"/>
              <a:ea typeface="メイリオ" panose="020B0604030504040204" pitchFamily="50" charset="-128"/>
            </a:endParaRPr>
          </a:p>
        </p:txBody>
      </p:sp>
      <p:sp>
        <p:nvSpPr>
          <p:cNvPr id="9" name="正方形/長方形 8"/>
          <p:cNvSpPr/>
          <p:nvPr/>
        </p:nvSpPr>
        <p:spPr bwMode="auto">
          <a:xfrm>
            <a:off x="4482000" y="3879004"/>
            <a:ext cx="360004" cy="360004"/>
          </a:xfrm>
          <a:prstGeom prst="rect">
            <a:avLst/>
          </a:prstGeom>
          <a:noFill/>
          <a:ln>
            <a:noFill/>
            <a:headEnd/>
            <a:tailEnd type="triangle" w="sm"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latin typeface="メイリオ" panose="020B0604030504040204" pitchFamily="50" charset="-128"/>
                <a:ea typeface="メイリオ" panose="020B0604030504040204" pitchFamily="50" charset="-128"/>
              </a:rPr>
              <a:t>PC</a:t>
            </a:r>
            <a:endParaRPr kumimoji="1" lang="ja-JP" altLang="en-US" dirty="0">
              <a:solidFill>
                <a:schemeClr val="tx1"/>
              </a:solidFill>
              <a:latin typeface="メイリオ" panose="020B0604030504040204" pitchFamily="50" charset="-128"/>
              <a:ea typeface="メイリオ" panose="020B0604030504040204" pitchFamily="50" charset="-128"/>
            </a:endParaRPr>
          </a:p>
        </p:txBody>
      </p:sp>
      <p:sp>
        <p:nvSpPr>
          <p:cNvPr id="10" name="正方形/長方形 9"/>
          <p:cNvSpPr/>
          <p:nvPr/>
        </p:nvSpPr>
        <p:spPr bwMode="auto">
          <a:xfrm>
            <a:off x="3491989" y="4239008"/>
            <a:ext cx="360004" cy="360004"/>
          </a:xfrm>
          <a:prstGeom prst="rect">
            <a:avLst/>
          </a:prstGeom>
          <a:noFill/>
          <a:ln>
            <a:noFill/>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latin typeface="メイリオ" panose="020B0604030504040204" pitchFamily="50" charset="-128"/>
                <a:ea typeface="メイリオ" panose="020B0604030504040204" pitchFamily="50" charset="-128"/>
              </a:rPr>
              <a:t>B</a:t>
            </a:r>
            <a:endParaRPr kumimoji="1" lang="ja-JP" altLang="en-US" dirty="0">
              <a:solidFill>
                <a:schemeClr val="tx1"/>
              </a:solidFill>
              <a:latin typeface="メイリオ" panose="020B0604030504040204" pitchFamily="50" charset="-128"/>
              <a:ea typeface="メイリオ" panose="020B0604030504040204" pitchFamily="50" charset="-128"/>
            </a:endParaRPr>
          </a:p>
        </p:txBody>
      </p:sp>
      <p:sp>
        <p:nvSpPr>
          <p:cNvPr id="11" name="正方形/長方形 10"/>
          <p:cNvSpPr/>
          <p:nvPr/>
        </p:nvSpPr>
        <p:spPr bwMode="auto">
          <a:xfrm>
            <a:off x="3491989" y="4599012"/>
            <a:ext cx="360004" cy="360004"/>
          </a:xfrm>
          <a:prstGeom prst="rect">
            <a:avLst/>
          </a:prstGeom>
          <a:noFill/>
          <a:ln>
            <a:noFill/>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latin typeface="メイリオ" panose="020B0604030504040204" pitchFamily="50" charset="-128"/>
                <a:ea typeface="メイリオ" panose="020B0604030504040204" pitchFamily="50" charset="-128"/>
              </a:rPr>
              <a:t>C</a:t>
            </a:r>
            <a:endParaRPr kumimoji="1" lang="ja-JP" altLang="en-US" dirty="0">
              <a:solidFill>
                <a:schemeClr val="tx1"/>
              </a:solidFill>
              <a:latin typeface="メイリオ" panose="020B0604030504040204" pitchFamily="50" charset="-128"/>
              <a:ea typeface="メイリオ" panose="020B0604030504040204" pitchFamily="50" charset="-128"/>
            </a:endParaRPr>
          </a:p>
        </p:txBody>
      </p:sp>
      <p:sp>
        <p:nvSpPr>
          <p:cNvPr id="12" name="正方形/長方形 11"/>
          <p:cNvSpPr/>
          <p:nvPr/>
        </p:nvSpPr>
        <p:spPr bwMode="auto">
          <a:xfrm>
            <a:off x="3491989" y="4959016"/>
            <a:ext cx="360004" cy="360004"/>
          </a:xfrm>
          <a:prstGeom prst="rect">
            <a:avLst/>
          </a:prstGeom>
          <a:noFill/>
          <a:ln>
            <a:noFill/>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latin typeface="メイリオ" panose="020B0604030504040204" pitchFamily="50" charset="-128"/>
                <a:ea typeface="メイリオ" panose="020B0604030504040204" pitchFamily="50" charset="-128"/>
              </a:rPr>
              <a:t>D</a:t>
            </a:r>
            <a:endParaRPr kumimoji="1" lang="ja-JP" altLang="en-US" dirty="0">
              <a:solidFill>
                <a:schemeClr val="tx1"/>
              </a:solidFill>
              <a:latin typeface="メイリオ" panose="020B0604030504040204" pitchFamily="50" charset="-128"/>
              <a:ea typeface="メイリオ" panose="020B0604030504040204" pitchFamily="50" charset="-128"/>
            </a:endParaRPr>
          </a:p>
        </p:txBody>
      </p:sp>
      <p:sp>
        <p:nvSpPr>
          <p:cNvPr id="13" name="フローチャート: 手作業 12"/>
          <p:cNvSpPr/>
          <p:nvPr/>
        </p:nvSpPr>
        <p:spPr bwMode="auto">
          <a:xfrm rot="16200000">
            <a:off x="4564806" y="4786209"/>
            <a:ext cx="914400" cy="360004"/>
          </a:xfrm>
          <a:prstGeom prst="flowChartManualOperation">
            <a:avLst/>
          </a:prstGeom>
          <a:ln>
            <a:headEnd/>
            <a:tailEnd type="triangle" w="sm" len="med"/>
          </a:ln>
        </p:spPr>
        <p:style>
          <a:lnRef idx="2">
            <a:schemeClr val="accent2">
              <a:shade val="50000"/>
            </a:schemeClr>
          </a:lnRef>
          <a:fillRef idx="1">
            <a:schemeClr val="accent2"/>
          </a:fillRef>
          <a:effectRef idx="0">
            <a:schemeClr val="accent2"/>
          </a:effectRef>
          <a:fontRef idx="minor">
            <a:schemeClr val="lt1"/>
          </a:fontRef>
        </p:style>
        <p:txBody>
          <a:bodyPr vert="eaVert" rtlCol="0" anchor="ctr"/>
          <a:lstStyle/>
          <a:p>
            <a:pPr algn="ctr"/>
            <a:r>
              <a:rPr kumimoji="1" lang="en-US" altLang="ja-JP" dirty="0">
                <a:latin typeface="メイリオ" panose="020B0604030504040204" pitchFamily="50" charset="-128"/>
                <a:ea typeface="メイリオ" panose="020B0604030504040204" pitchFamily="50" charset="-128"/>
              </a:rPr>
              <a:t>FU</a:t>
            </a:r>
            <a:endParaRPr kumimoji="1" lang="ja-JP" altLang="en-US" dirty="0">
              <a:latin typeface="メイリオ" panose="020B0604030504040204" pitchFamily="50" charset="-128"/>
              <a:ea typeface="メイリオ" panose="020B0604030504040204" pitchFamily="50" charset="-128"/>
            </a:endParaRPr>
          </a:p>
        </p:txBody>
      </p:sp>
      <p:sp>
        <p:nvSpPr>
          <p:cNvPr id="14" name="正方形/長方形 13"/>
          <p:cNvSpPr/>
          <p:nvPr/>
        </p:nvSpPr>
        <p:spPr bwMode="auto">
          <a:xfrm>
            <a:off x="3491989" y="5319020"/>
            <a:ext cx="360004" cy="360004"/>
          </a:xfrm>
          <a:prstGeom prst="rect">
            <a:avLst/>
          </a:prstGeom>
          <a:noFill/>
          <a:ln>
            <a:noFill/>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latin typeface="メイリオ" panose="020B0604030504040204" pitchFamily="50" charset="-128"/>
                <a:ea typeface="メイリオ" panose="020B0604030504040204" pitchFamily="50" charset="-128"/>
              </a:rPr>
              <a:t>E</a:t>
            </a:r>
            <a:endParaRPr kumimoji="1" lang="ja-JP" altLang="en-US" dirty="0">
              <a:solidFill>
                <a:schemeClr val="tx1"/>
              </a:solidFill>
              <a:latin typeface="メイリオ" panose="020B0604030504040204" pitchFamily="50" charset="-128"/>
              <a:ea typeface="メイリオ" panose="020B0604030504040204" pitchFamily="50" charset="-128"/>
            </a:endParaRPr>
          </a:p>
        </p:txBody>
      </p:sp>
      <p:sp>
        <p:nvSpPr>
          <p:cNvPr id="15" name="正方形/長方形 14"/>
          <p:cNvSpPr/>
          <p:nvPr/>
        </p:nvSpPr>
        <p:spPr bwMode="auto">
          <a:xfrm>
            <a:off x="3491989" y="5679024"/>
            <a:ext cx="360004" cy="360004"/>
          </a:xfrm>
          <a:prstGeom prst="rect">
            <a:avLst/>
          </a:prstGeom>
          <a:noFill/>
          <a:ln>
            <a:noFill/>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latin typeface="メイリオ" panose="020B0604030504040204" pitchFamily="50" charset="-128"/>
                <a:ea typeface="メイリオ" panose="020B0604030504040204" pitchFamily="50" charset="-128"/>
              </a:rPr>
              <a:t>F</a:t>
            </a:r>
            <a:endParaRPr kumimoji="1" lang="ja-JP" altLang="en-US" dirty="0">
              <a:solidFill>
                <a:schemeClr val="tx1"/>
              </a:solidFill>
              <a:latin typeface="メイリオ" panose="020B0604030504040204" pitchFamily="50" charset="-128"/>
              <a:ea typeface="メイリオ" panose="020B0604030504040204" pitchFamily="50" charset="-128"/>
            </a:endParaRPr>
          </a:p>
        </p:txBody>
      </p:sp>
      <p:sp>
        <p:nvSpPr>
          <p:cNvPr id="16" name="正方形/長方形 15"/>
          <p:cNvSpPr/>
          <p:nvPr/>
        </p:nvSpPr>
        <p:spPr bwMode="auto">
          <a:xfrm>
            <a:off x="3851993" y="3879004"/>
            <a:ext cx="360004" cy="360004"/>
          </a:xfrm>
          <a:prstGeom prst="rect">
            <a:avLst/>
          </a:prstGeom>
          <a:ln>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bg1"/>
                </a:solidFill>
                <a:latin typeface="メイリオ" panose="020B0604030504040204" pitchFamily="50" charset="-128"/>
                <a:ea typeface="メイリオ" panose="020B0604030504040204" pitchFamily="50" charset="-128"/>
              </a:rPr>
              <a:t>1</a:t>
            </a:r>
            <a:endParaRPr kumimoji="1" lang="ja-JP" altLang="en-US" dirty="0">
              <a:solidFill>
                <a:schemeClr val="bg1"/>
              </a:solidFill>
              <a:latin typeface="メイリオ" panose="020B0604030504040204" pitchFamily="50" charset="-128"/>
              <a:ea typeface="メイリオ" panose="020B0604030504040204" pitchFamily="50" charset="-128"/>
            </a:endParaRPr>
          </a:p>
        </p:txBody>
      </p:sp>
      <p:sp>
        <p:nvSpPr>
          <p:cNvPr id="17" name="正方形/長方形 16"/>
          <p:cNvSpPr/>
          <p:nvPr/>
        </p:nvSpPr>
        <p:spPr bwMode="auto">
          <a:xfrm>
            <a:off x="3851993" y="4239008"/>
            <a:ext cx="360004" cy="360004"/>
          </a:xfrm>
          <a:prstGeom prst="rect">
            <a:avLst/>
          </a:prstGeom>
          <a:ln>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bg1"/>
                </a:solidFill>
                <a:latin typeface="メイリオ" panose="020B0604030504040204" pitchFamily="50" charset="-128"/>
                <a:ea typeface="メイリオ" panose="020B0604030504040204" pitchFamily="50" charset="-128"/>
              </a:rPr>
              <a:t>2</a:t>
            </a:r>
            <a:endParaRPr kumimoji="1" lang="ja-JP" altLang="en-US" dirty="0">
              <a:solidFill>
                <a:schemeClr val="bg1"/>
              </a:solidFill>
              <a:latin typeface="メイリオ" panose="020B0604030504040204" pitchFamily="50" charset="-128"/>
              <a:ea typeface="メイリオ" panose="020B0604030504040204" pitchFamily="50" charset="-128"/>
            </a:endParaRPr>
          </a:p>
        </p:txBody>
      </p:sp>
      <p:sp>
        <p:nvSpPr>
          <p:cNvPr id="18" name="正方形/長方形 17"/>
          <p:cNvSpPr/>
          <p:nvPr/>
        </p:nvSpPr>
        <p:spPr bwMode="auto">
          <a:xfrm>
            <a:off x="3851993" y="4599012"/>
            <a:ext cx="360004" cy="360004"/>
          </a:xfrm>
          <a:prstGeom prst="rect">
            <a:avLst/>
          </a:prstGeom>
          <a:ln>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altLang="ja-JP" dirty="0">
                <a:latin typeface="メイリオ" panose="020B0604030504040204" pitchFamily="50" charset="-128"/>
                <a:ea typeface="メイリオ" panose="020B0604030504040204" pitchFamily="50" charset="-128"/>
              </a:rPr>
              <a:t>3</a:t>
            </a:r>
            <a:endParaRPr kumimoji="1" lang="ja-JP" altLang="en-US" dirty="0">
              <a:latin typeface="メイリオ" panose="020B0604030504040204" pitchFamily="50" charset="-128"/>
              <a:ea typeface="メイリオ" panose="020B0604030504040204" pitchFamily="50" charset="-128"/>
            </a:endParaRPr>
          </a:p>
        </p:txBody>
      </p:sp>
      <p:sp>
        <p:nvSpPr>
          <p:cNvPr id="19" name="正方形/長方形 18"/>
          <p:cNvSpPr/>
          <p:nvPr/>
        </p:nvSpPr>
        <p:spPr bwMode="auto">
          <a:xfrm>
            <a:off x="3851993" y="4959016"/>
            <a:ext cx="360004" cy="360004"/>
          </a:xfrm>
          <a:prstGeom prst="rect">
            <a:avLst/>
          </a:prstGeom>
          <a:ln>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latin typeface="メイリオ" panose="020B0604030504040204" pitchFamily="50" charset="-128"/>
                <a:ea typeface="メイリオ" panose="020B0604030504040204" pitchFamily="50" charset="-128"/>
              </a:rPr>
              <a:t>0</a:t>
            </a:r>
            <a:endParaRPr kumimoji="1" lang="ja-JP" altLang="en-US" dirty="0">
              <a:latin typeface="メイリオ" panose="020B0604030504040204" pitchFamily="50" charset="-128"/>
              <a:ea typeface="メイリオ" panose="020B0604030504040204" pitchFamily="50" charset="-128"/>
            </a:endParaRPr>
          </a:p>
        </p:txBody>
      </p:sp>
      <p:sp>
        <p:nvSpPr>
          <p:cNvPr id="20" name="正方形/長方形 19"/>
          <p:cNvSpPr/>
          <p:nvPr/>
        </p:nvSpPr>
        <p:spPr bwMode="auto">
          <a:xfrm>
            <a:off x="3851993" y="5319020"/>
            <a:ext cx="360004" cy="360004"/>
          </a:xfrm>
          <a:prstGeom prst="rect">
            <a:avLst/>
          </a:prstGeom>
          <a:ln>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latin typeface="メイリオ" panose="020B0604030504040204" pitchFamily="50" charset="-128"/>
                <a:ea typeface="メイリオ" panose="020B0604030504040204" pitchFamily="50" charset="-128"/>
              </a:rPr>
              <a:t>0</a:t>
            </a:r>
            <a:endParaRPr kumimoji="1" lang="ja-JP" altLang="en-US" dirty="0">
              <a:latin typeface="メイリオ" panose="020B0604030504040204" pitchFamily="50" charset="-128"/>
              <a:ea typeface="メイリオ" panose="020B0604030504040204" pitchFamily="50" charset="-128"/>
            </a:endParaRPr>
          </a:p>
        </p:txBody>
      </p:sp>
      <p:sp>
        <p:nvSpPr>
          <p:cNvPr id="21" name="正方形/長方形 20"/>
          <p:cNvSpPr/>
          <p:nvPr/>
        </p:nvSpPr>
        <p:spPr bwMode="auto">
          <a:xfrm>
            <a:off x="3851993" y="5679024"/>
            <a:ext cx="360004" cy="360004"/>
          </a:xfrm>
          <a:prstGeom prst="rect">
            <a:avLst/>
          </a:prstGeom>
          <a:ln>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latin typeface="メイリオ" panose="020B0604030504040204" pitchFamily="50" charset="-128"/>
                <a:ea typeface="メイリオ" panose="020B0604030504040204" pitchFamily="50" charset="-128"/>
              </a:rPr>
              <a:t>0</a:t>
            </a:r>
            <a:endParaRPr kumimoji="1" lang="ja-JP" altLang="en-US" dirty="0">
              <a:latin typeface="メイリオ" panose="020B0604030504040204" pitchFamily="50" charset="-128"/>
              <a:ea typeface="メイリオ" panose="020B0604030504040204" pitchFamily="50" charset="-128"/>
            </a:endParaRPr>
          </a:p>
        </p:txBody>
      </p:sp>
      <p:sp>
        <p:nvSpPr>
          <p:cNvPr id="22" name="正方形/長方形 21"/>
          <p:cNvSpPr/>
          <p:nvPr/>
        </p:nvSpPr>
        <p:spPr bwMode="auto">
          <a:xfrm>
            <a:off x="4842004" y="3879004"/>
            <a:ext cx="360004" cy="360004"/>
          </a:xfrm>
          <a:prstGeom prst="rect">
            <a:avLst/>
          </a:prstGeom>
          <a:ln>
            <a:headEnd/>
            <a:tailEnd type="triangle" w="sm"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latin typeface="メイリオ" panose="020B0604030504040204" pitchFamily="50" charset="-128"/>
                <a:ea typeface="メイリオ" panose="020B0604030504040204" pitchFamily="50" charset="-128"/>
              </a:rPr>
              <a:t>0</a:t>
            </a:r>
            <a:endParaRPr kumimoji="1" lang="ja-JP" altLang="en-US" dirty="0">
              <a:latin typeface="メイリオ" panose="020B0604030504040204" pitchFamily="50" charset="-128"/>
              <a:ea typeface="メイリオ" panose="020B0604030504040204" pitchFamily="50" charset="-128"/>
            </a:endParaRPr>
          </a:p>
        </p:txBody>
      </p:sp>
      <p:cxnSp>
        <p:nvCxnSpPr>
          <p:cNvPr id="23" name="直線コネクタ 22"/>
          <p:cNvCxnSpPr/>
          <p:nvPr/>
        </p:nvCxnSpPr>
        <p:spPr bwMode="auto">
          <a:xfrm>
            <a:off x="4301998" y="3879004"/>
            <a:ext cx="0" cy="2160024"/>
          </a:xfrm>
          <a:prstGeom prst="line">
            <a:avLst/>
          </a:prstGeom>
          <a:ln>
            <a:solidFill>
              <a:schemeClr val="tx1">
                <a:lumMod val="75000"/>
                <a:lumOff val="25000"/>
              </a:schemeClr>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直線コネクタ 23"/>
          <p:cNvCxnSpPr/>
          <p:nvPr/>
        </p:nvCxnSpPr>
        <p:spPr bwMode="auto">
          <a:xfrm>
            <a:off x="4391999" y="3879004"/>
            <a:ext cx="0" cy="2160024"/>
          </a:xfrm>
          <a:prstGeom prst="line">
            <a:avLst/>
          </a:prstGeom>
          <a:ln>
            <a:solidFill>
              <a:schemeClr val="tx1">
                <a:lumMod val="75000"/>
                <a:lumOff val="25000"/>
              </a:schemeClr>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5" name="直線コネクタ 24"/>
          <p:cNvCxnSpPr/>
          <p:nvPr/>
        </p:nvCxnSpPr>
        <p:spPr bwMode="auto">
          <a:xfrm>
            <a:off x="4301998" y="4689013"/>
            <a:ext cx="540006" cy="0"/>
          </a:xfrm>
          <a:prstGeom prst="line">
            <a:avLst/>
          </a:prstGeom>
          <a:ln w="15875">
            <a:solidFill>
              <a:schemeClr val="tx1">
                <a:lumMod val="75000"/>
                <a:lumOff val="25000"/>
              </a:schemeClr>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26" name="直線コネクタ 25"/>
          <p:cNvCxnSpPr/>
          <p:nvPr/>
        </p:nvCxnSpPr>
        <p:spPr bwMode="auto">
          <a:xfrm>
            <a:off x="4391999" y="5229019"/>
            <a:ext cx="450005" cy="0"/>
          </a:xfrm>
          <a:prstGeom prst="line">
            <a:avLst/>
          </a:prstGeom>
          <a:ln w="15875">
            <a:solidFill>
              <a:schemeClr val="tx1">
                <a:lumMod val="75000"/>
                <a:lumOff val="25000"/>
              </a:schemeClr>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27" name="直線コネクタ 26"/>
          <p:cNvCxnSpPr/>
          <p:nvPr/>
        </p:nvCxnSpPr>
        <p:spPr bwMode="auto">
          <a:xfrm flipV="1">
            <a:off x="4031995" y="6129029"/>
            <a:ext cx="0" cy="180002"/>
          </a:xfrm>
          <a:prstGeom prst="line">
            <a:avLst/>
          </a:prstGeom>
          <a:ln w="15875">
            <a:solidFill>
              <a:schemeClr val="tx1">
                <a:lumMod val="75000"/>
                <a:lumOff val="25000"/>
              </a:schemeClr>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28" name="直線コネクタ 27"/>
          <p:cNvCxnSpPr/>
          <p:nvPr/>
        </p:nvCxnSpPr>
        <p:spPr bwMode="auto">
          <a:xfrm flipH="1">
            <a:off x="4031996" y="6309031"/>
            <a:ext cx="1260013" cy="0"/>
          </a:xfrm>
          <a:prstGeom prst="line">
            <a:avLst/>
          </a:prstGeom>
          <a:ln w="15875">
            <a:solidFill>
              <a:schemeClr val="tx1">
                <a:lumMod val="75000"/>
                <a:lumOff val="25000"/>
              </a:schemeClr>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9" name="直線コネクタ 28"/>
          <p:cNvCxnSpPr/>
          <p:nvPr/>
        </p:nvCxnSpPr>
        <p:spPr bwMode="auto">
          <a:xfrm flipH="1">
            <a:off x="5202008" y="4959016"/>
            <a:ext cx="90001" cy="0"/>
          </a:xfrm>
          <a:prstGeom prst="line">
            <a:avLst/>
          </a:prstGeom>
          <a:ln w="15875">
            <a:solidFill>
              <a:schemeClr val="tx1">
                <a:lumMod val="75000"/>
                <a:lumOff val="25000"/>
              </a:schemeClr>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0" name="直線コネクタ 29"/>
          <p:cNvCxnSpPr/>
          <p:nvPr/>
        </p:nvCxnSpPr>
        <p:spPr bwMode="auto">
          <a:xfrm flipV="1">
            <a:off x="5292009" y="4959016"/>
            <a:ext cx="1" cy="1350015"/>
          </a:xfrm>
          <a:prstGeom prst="line">
            <a:avLst/>
          </a:prstGeom>
          <a:ln w="15875">
            <a:solidFill>
              <a:schemeClr val="tx1">
                <a:lumMod val="75000"/>
                <a:lumOff val="25000"/>
              </a:schemeClr>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32" name="正方形/長方形 31"/>
          <p:cNvSpPr/>
          <p:nvPr/>
        </p:nvSpPr>
        <p:spPr bwMode="auto">
          <a:xfrm>
            <a:off x="4482000" y="4509011"/>
            <a:ext cx="360004" cy="360004"/>
          </a:xfrm>
          <a:prstGeom prst="rect">
            <a:avLst/>
          </a:prstGeom>
          <a:noFill/>
          <a:ln>
            <a:noFill/>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solidFill>
                  <a:srgbClr val="FF0000"/>
                </a:solidFill>
                <a:latin typeface="メイリオ" panose="020B0604030504040204" pitchFamily="50" charset="-128"/>
                <a:ea typeface="メイリオ" panose="020B0604030504040204" pitchFamily="50" charset="-128"/>
              </a:rPr>
              <a:t>1</a:t>
            </a:r>
            <a:endParaRPr kumimoji="1" lang="ja-JP" altLang="en-US" dirty="0">
              <a:solidFill>
                <a:srgbClr val="FF0000"/>
              </a:solidFill>
              <a:latin typeface="メイリオ" panose="020B0604030504040204" pitchFamily="50" charset="-128"/>
              <a:ea typeface="メイリオ" panose="020B0604030504040204" pitchFamily="50" charset="-128"/>
            </a:endParaRPr>
          </a:p>
        </p:txBody>
      </p:sp>
      <p:sp>
        <p:nvSpPr>
          <p:cNvPr id="33" name="正方形/長方形 32"/>
          <p:cNvSpPr/>
          <p:nvPr/>
        </p:nvSpPr>
        <p:spPr bwMode="auto">
          <a:xfrm>
            <a:off x="4482000" y="5049017"/>
            <a:ext cx="360004" cy="360004"/>
          </a:xfrm>
          <a:prstGeom prst="rect">
            <a:avLst/>
          </a:prstGeom>
          <a:noFill/>
          <a:ln>
            <a:noFill/>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solidFill>
                  <a:srgbClr val="FF0000"/>
                </a:solidFill>
                <a:latin typeface="メイリオ" panose="020B0604030504040204" pitchFamily="50" charset="-128"/>
                <a:ea typeface="メイリオ" panose="020B0604030504040204" pitchFamily="50" charset="-128"/>
              </a:rPr>
              <a:t>2</a:t>
            </a:r>
            <a:endParaRPr kumimoji="1" lang="ja-JP" altLang="en-US" dirty="0">
              <a:solidFill>
                <a:srgbClr val="FF0000"/>
              </a:solidFill>
              <a:latin typeface="メイリオ" panose="020B0604030504040204" pitchFamily="50" charset="-128"/>
              <a:ea typeface="メイリオ" panose="020B0604030504040204" pitchFamily="50" charset="-128"/>
            </a:endParaRPr>
          </a:p>
        </p:txBody>
      </p:sp>
      <p:sp>
        <p:nvSpPr>
          <p:cNvPr id="34" name="正方形/長方形 33"/>
          <p:cNvSpPr/>
          <p:nvPr/>
        </p:nvSpPr>
        <p:spPr bwMode="auto">
          <a:xfrm>
            <a:off x="5202008" y="4779014"/>
            <a:ext cx="360004" cy="360004"/>
          </a:xfrm>
          <a:prstGeom prst="rect">
            <a:avLst/>
          </a:prstGeom>
          <a:noFill/>
          <a:ln>
            <a:noFill/>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dirty="0">
                <a:solidFill>
                  <a:srgbClr val="FF0000"/>
                </a:solidFill>
                <a:latin typeface="メイリオ" panose="020B0604030504040204" pitchFamily="50" charset="-128"/>
                <a:ea typeface="メイリオ" panose="020B0604030504040204" pitchFamily="50" charset="-128"/>
              </a:rPr>
              <a:t>３</a:t>
            </a:r>
          </a:p>
        </p:txBody>
      </p:sp>
    </p:spTree>
    <p:extLst>
      <p:ext uri="{BB962C8B-B14F-4D97-AF65-F5344CB8AC3E}">
        <p14:creationId xmlns:p14="http://schemas.microsoft.com/office/powerpoint/2010/main" val="33299251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今日の内容：</a:t>
            </a:r>
          </a:p>
        </p:txBody>
      </p:sp>
      <p:sp>
        <p:nvSpPr>
          <p:cNvPr id="3" name="テキスト プレースホルダー 2"/>
          <p:cNvSpPr>
            <a:spLocks noGrp="1"/>
          </p:cNvSpPr>
          <p:nvPr>
            <p:ph type="body" sz="quarter" idx="10"/>
          </p:nvPr>
        </p:nvSpPr>
        <p:spPr/>
        <p:txBody>
          <a:bodyPr/>
          <a:lstStyle/>
          <a:p>
            <a:r>
              <a:rPr lang="ja-JP" altLang="en-US" dirty="0"/>
              <a:t>命令パイプライン</a:t>
            </a:r>
            <a:endParaRPr lang="en-US" altLang="ja-JP" dirty="0"/>
          </a:p>
          <a:p>
            <a:pPr lvl="1"/>
            <a:r>
              <a:rPr lang="ja-JP" altLang="en-US" dirty="0"/>
              <a:t>・・・の話をすると予告したが，あれは嘘だ</a:t>
            </a:r>
            <a:endParaRPr lang="en-US" altLang="ja-JP" dirty="0"/>
          </a:p>
          <a:p>
            <a:r>
              <a:rPr lang="ja-JP" altLang="en-US" dirty="0">
                <a:solidFill>
                  <a:schemeClr val="accent5"/>
                </a:solidFill>
              </a:rPr>
              <a:t>回路と遅延の話をします</a:t>
            </a:r>
            <a:endParaRPr lang="en-US" altLang="ja-JP" dirty="0">
              <a:solidFill>
                <a:schemeClr val="accent5"/>
              </a:solidFill>
            </a:endParaRPr>
          </a:p>
        </p:txBody>
      </p:sp>
    </p:spTree>
    <p:extLst>
      <p:ext uri="{BB962C8B-B14F-4D97-AF65-F5344CB8AC3E}">
        <p14:creationId xmlns:p14="http://schemas.microsoft.com/office/powerpoint/2010/main" val="2649275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left)">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wipe(left)">
                                      <p:cBhvr>
                                        <p:cTn id="1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回路と遅延</a:t>
            </a:r>
          </a:p>
        </p:txBody>
      </p:sp>
      <p:sp>
        <p:nvSpPr>
          <p:cNvPr id="3" name="テキスト プレースホルダー 2"/>
          <p:cNvSpPr>
            <a:spLocks noGrp="1"/>
          </p:cNvSpPr>
          <p:nvPr>
            <p:ph type="body" sz="quarter" idx="10"/>
          </p:nvPr>
        </p:nvSpPr>
        <p:spPr/>
        <p:txBody>
          <a:bodyPr/>
          <a:lstStyle/>
          <a:p>
            <a:r>
              <a:rPr lang="ja-JP" altLang="en-US" dirty="0"/>
              <a:t>目的：これらの具体的なイメージを持つ</a:t>
            </a:r>
            <a:endParaRPr lang="en-US" altLang="ja-JP" dirty="0"/>
          </a:p>
          <a:p>
            <a:pPr lvl="1"/>
            <a:r>
              <a:rPr lang="en-US" altLang="ja-JP" dirty="0"/>
              <a:t>CPU </a:t>
            </a:r>
            <a:r>
              <a:rPr lang="ja-JP" altLang="en-US" dirty="0"/>
              <a:t>の論理的な動作と，それを実現する回路の繋がり</a:t>
            </a:r>
            <a:endParaRPr lang="en-US" altLang="ja-JP" dirty="0"/>
          </a:p>
          <a:p>
            <a:pPr lvl="1"/>
            <a:r>
              <a:rPr lang="ja-JP" altLang="en-US" dirty="0"/>
              <a:t>それら論理回路の遅延や消費エネルギー</a:t>
            </a:r>
            <a:endParaRPr lang="en-US" altLang="ja-JP" dirty="0"/>
          </a:p>
          <a:p>
            <a:r>
              <a:rPr lang="ja-JP" altLang="en-US" dirty="0"/>
              <a:t>論理回路の復習から始めて説明</a:t>
            </a:r>
            <a:endParaRPr lang="en-US" altLang="ja-JP" dirty="0"/>
          </a:p>
          <a:p>
            <a:pPr lvl="1"/>
            <a:r>
              <a:rPr kumimoji="1" lang="ja-JP" altLang="en-US" dirty="0"/>
              <a:t>論理回路</a:t>
            </a:r>
            <a:endParaRPr kumimoji="1" lang="en-US" altLang="ja-JP" dirty="0"/>
          </a:p>
          <a:p>
            <a:pPr lvl="1"/>
            <a:r>
              <a:rPr kumimoji="1" lang="en-US" altLang="ja-JP" dirty="0"/>
              <a:t>CMOS </a:t>
            </a:r>
            <a:r>
              <a:rPr kumimoji="1" lang="ja-JP" altLang="en-US" dirty="0"/>
              <a:t>による実現</a:t>
            </a:r>
            <a:endParaRPr kumimoji="1" lang="en-US" altLang="ja-JP" dirty="0"/>
          </a:p>
          <a:p>
            <a:pPr lvl="1"/>
            <a:r>
              <a:rPr kumimoji="1" lang="ja-JP" altLang="en-US" dirty="0"/>
              <a:t>遅延と消費電力がどのように決まるのか</a:t>
            </a:r>
          </a:p>
        </p:txBody>
      </p:sp>
    </p:spTree>
    <p:extLst>
      <p:ext uri="{BB962C8B-B14F-4D97-AF65-F5344CB8AC3E}">
        <p14:creationId xmlns:p14="http://schemas.microsoft.com/office/powerpoint/2010/main" val="5932041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 Box 30"/>
          <p:cNvSpPr txBox="1">
            <a:spLocks noChangeArrowheads="1"/>
          </p:cNvSpPr>
          <p:nvPr/>
        </p:nvSpPr>
        <p:spPr bwMode="auto">
          <a:xfrm>
            <a:off x="5292008" y="1538979"/>
            <a:ext cx="1080116" cy="360362"/>
          </a:xfrm>
          <a:prstGeom prst="rect">
            <a:avLst/>
          </a:prstGeom>
          <a:ln>
            <a:headEnd/>
            <a:tailEnd/>
          </a:ln>
          <a:effectLst/>
        </p:spPr>
        <p:style>
          <a:lnRef idx="1">
            <a:schemeClr val="dk1"/>
          </a:lnRef>
          <a:fillRef idx="2">
            <a:schemeClr val="dk1"/>
          </a:fillRef>
          <a:effectRef idx="1">
            <a:schemeClr val="dk1"/>
          </a:effectRef>
          <a:fontRef idx="minor">
            <a:schemeClr val="dk1"/>
          </a:fontRef>
        </p:style>
        <p:txBody>
          <a:bodyPr wrap="none" anchor="ctr" anchorCtr="1"/>
          <a:lstStyle/>
          <a:p>
            <a:pPr eaLnBrk="1" hangingPunct="1"/>
            <a:r>
              <a:rPr lang="en-US" altLang="ja-JP" dirty="0" err="1">
                <a:latin typeface="+mn-lt"/>
              </a:rPr>
              <a:t>rd</a:t>
            </a:r>
            <a:endParaRPr lang="en-US" altLang="ja-JP" dirty="0">
              <a:latin typeface="+mn-lt"/>
            </a:endParaRPr>
          </a:p>
        </p:txBody>
      </p:sp>
      <p:sp>
        <p:nvSpPr>
          <p:cNvPr id="34" name="Text Box 31"/>
          <p:cNvSpPr txBox="1">
            <a:spLocks noChangeArrowheads="1"/>
          </p:cNvSpPr>
          <p:nvPr/>
        </p:nvSpPr>
        <p:spPr bwMode="auto">
          <a:xfrm>
            <a:off x="6372020" y="1538979"/>
            <a:ext cx="1439606" cy="360362"/>
          </a:xfrm>
          <a:prstGeom prst="rect">
            <a:avLst/>
          </a:prstGeom>
          <a:ln>
            <a:headEnd/>
            <a:tailEnd/>
          </a:ln>
          <a:effectLst/>
        </p:spPr>
        <p:style>
          <a:lnRef idx="1">
            <a:schemeClr val="dk1"/>
          </a:lnRef>
          <a:fillRef idx="2">
            <a:schemeClr val="dk1"/>
          </a:fillRef>
          <a:effectRef idx="1">
            <a:schemeClr val="dk1"/>
          </a:effectRef>
          <a:fontRef idx="minor">
            <a:schemeClr val="dk1"/>
          </a:fontRef>
        </p:style>
        <p:txBody>
          <a:bodyPr wrap="none" anchor="ctr" anchorCtr="1"/>
          <a:lstStyle/>
          <a:p>
            <a:pPr eaLnBrk="1" hangingPunct="1"/>
            <a:r>
              <a:rPr lang="en-US" altLang="ja-JP" dirty="0">
                <a:latin typeface="+mn-lt"/>
              </a:rPr>
              <a:t>0010011</a:t>
            </a:r>
          </a:p>
        </p:txBody>
      </p:sp>
      <p:sp>
        <p:nvSpPr>
          <p:cNvPr id="2" name="タイトル 1"/>
          <p:cNvSpPr>
            <a:spLocks noGrp="1"/>
          </p:cNvSpPr>
          <p:nvPr>
            <p:ph type="title"/>
          </p:nvPr>
        </p:nvSpPr>
        <p:spPr/>
        <p:txBody>
          <a:bodyPr/>
          <a:lstStyle/>
          <a:p>
            <a:r>
              <a:rPr lang="en-US" altLang="ja-JP" dirty="0"/>
              <a:t>ADD </a:t>
            </a:r>
            <a:r>
              <a:rPr lang="ja-JP" altLang="en-US" dirty="0"/>
              <a:t>と </a:t>
            </a:r>
            <a:r>
              <a:rPr lang="en-US" altLang="ja-JP" dirty="0"/>
              <a:t>ADDI </a:t>
            </a:r>
            <a:r>
              <a:rPr lang="ja-JP" altLang="en-US" dirty="0"/>
              <a:t>の違い</a:t>
            </a:r>
            <a:endParaRPr lang="en-US" altLang="ja-JP" dirty="0"/>
          </a:p>
        </p:txBody>
      </p:sp>
      <p:sp>
        <p:nvSpPr>
          <p:cNvPr id="31" name="Text Box 28"/>
          <p:cNvSpPr txBox="1">
            <a:spLocks noChangeArrowheads="1"/>
          </p:cNvSpPr>
          <p:nvPr/>
        </p:nvSpPr>
        <p:spPr bwMode="auto">
          <a:xfrm>
            <a:off x="3401987" y="1538979"/>
            <a:ext cx="1080115" cy="360362"/>
          </a:xfrm>
          <a:prstGeom prst="rect">
            <a:avLst/>
          </a:prstGeom>
          <a:ln>
            <a:headEnd/>
            <a:tailEnd/>
          </a:ln>
          <a:effectLst/>
        </p:spPr>
        <p:style>
          <a:lnRef idx="1">
            <a:schemeClr val="dk1"/>
          </a:lnRef>
          <a:fillRef idx="2">
            <a:schemeClr val="dk1"/>
          </a:fillRef>
          <a:effectRef idx="1">
            <a:schemeClr val="dk1"/>
          </a:effectRef>
          <a:fontRef idx="minor">
            <a:schemeClr val="dk1"/>
          </a:fontRef>
        </p:style>
        <p:txBody>
          <a:bodyPr wrap="none" anchor="ctr" anchorCtr="1"/>
          <a:lstStyle/>
          <a:p>
            <a:pPr eaLnBrk="1" hangingPunct="1"/>
            <a:r>
              <a:rPr lang="en-US" altLang="ja-JP" dirty="0">
                <a:latin typeface="+mn-lt"/>
              </a:rPr>
              <a:t>rs1</a:t>
            </a:r>
          </a:p>
        </p:txBody>
      </p:sp>
      <p:sp>
        <p:nvSpPr>
          <p:cNvPr id="32" name="Text Box 29"/>
          <p:cNvSpPr txBox="1">
            <a:spLocks noChangeArrowheads="1"/>
          </p:cNvSpPr>
          <p:nvPr/>
        </p:nvSpPr>
        <p:spPr bwMode="auto">
          <a:xfrm>
            <a:off x="4481998" y="1538979"/>
            <a:ext cx="810111" cy="360362"/>
          </a:xfrm>
          <a:prstGeom prst="rect">
            <a:avLst/>
          </a:prstGeom>
          <a:ln>
            <a:headEnd/>
            <a:tailEnd/>
          </a:ln>
          <a:effectLst/>
        </p:spPr>
        <p:style>
          <a:lnRef idx="1">
            <a:schemeClr val="dk1"/>
          </a:lnRef>
          <a:fillRef idx="2">
            <a:schemeClr val="dk1"/>
          </a:fillRef>
          <a:effectRef idx="1">
            <a:schemeClr val="dk1"/>
          </a:effectRef>
          <a:fontRef idx="minor">
            <a:schemeClr val="dk1"/>
          </a:fontRef>
        </p:style>
        <p:txBody>
          <a:bodyPr wrap="none" anchor="ctr" anchorCtr="1"/>
          <a:lstStyle/>
          <a:p>
            <a:pPr eaLnBrk="1" hangingPunct="1"/>
            <a:r>
              <a:rPr lang="en-US" altLang="ja-JP" dirty="0">
                <a:latin typeface="+mn-lt"/>
              </a:rPr>
              <a:t>000</a:t>
            </a:r>
          </a:p>
        </p:txBody>
      </p:sp>
      <p:sp>
        <p:nvSpPr>
          <p:cNvPr id="68" name="テキスト プレースホルダー 2"/>
          <p:cNvSpPr>
            <a:spLocks noGrp="1"/>
          </p:cNvSpPr>
          <p:nvPr>
            <p:ph type="body" sz="quarter" idx="10"/>
          </p:nvPr>
        </p:nvSpPr>
        <p:spPr>
          <a:xfrm>
            <a:off x="521955" y="4239009"/>
            <a:ext cx="7560084" cy="1260014"/>
          </a:xfrm>
        </p:spPr>
        <p:txBody>
          <a:bodyPr anchor="t"/>
          <a:lstStyle/>
          <a:p>
            <a:r>
              <a:rPr lang="en-US" altLang="ja-JP" dirty="0"/>
              <a:t>immediate </a:t>
            </a:r>
            <a:r>
              <a:rPr lang="ja-JP" altLang="en-US" dirty="0"/>
              <a:t>の部分はなるべくビット幅を大きく取りたい</a:t>
            </a:r>
            <a:endParaRPr lang="en-US" altLang="ja-JP" dirty="0"/>
          </a:p>
          <a:p>
            <a:pPr lvl="1"/>
            <a:r>
              <a:rPr lang="ja-JP" altLang="en-US" dirty="0"/>
              <a:t>その方がより大きな数が扱える</a:t>
            </a:r>
            <a:endParaRPr lang="en-US" altLang="ja-JP" dirty="0"/>
          </a:p>
          <a:p>
            <a:pPr lvl="1"/>
            <a:r>
              <a:rPr lang="en-US" altLang="ja-JP" dirty="0"/>
              <a:t>ADDI </a:t>
            </a:r>
            <a:r>
              <a:rPr lang="ja-JP" altLang="en-US" dirty="0" err="1"/>
              <a:t>には</a:t>
            </a:r>
            <a:r>
              <a:rPr lang="ja-JP" altLang="en-US" dirty="0"/>
              <a:t>専用の </a:t>
            </a:r>
            <a:r>
              <a:rPr lang="en-US" altLang="ja-JP" dirty="0"/>
              <a:t>opcode: 0010011 </a:t>
            </a:r>
            <a:r>
              <a:rPr lang="ja-JP" altLang="en-US" dirty="0"/>
              <a:t>を割り当てる</a:t>
            </a:r>
            <a:endParaRPr lang="en-US" altLang="ja-JP" dirty="0"/>
          </a:p>
          <a:p>
            <a:r>
              <a:rPr lang="en-US" altLang="ja-JP" dirty="0"/>
              <a:t>ADD </a:t>
            </a:r>
            <a:r>
              <a:rPr lang="ja-JP" altLang="en-US" dirty="0"/>
              <a:t>や </a:t>
            </a:r>
            <a:r>
              <a:rPr lang="en-US" altLang="ja-JP" dirty="0"/>
              <a:t>SUB </a:t>
            </a:r>
            <a:r>
              <a:rPr lang="ja-JP" altLang="en-US" dirty="0"/>
              <a:t>はレジスタ番号が表せる </a:t>
            </a:r>
            <a:r>
              <a:rPr lang="en-US" altLang="ja-JP" dirty="0"/>
              <a:t>5bit </a:t>
            </a:r>
            <a:r>
              <a:rPr lang="ja-JP" altLang="en-US" dirty="0"/>
              <a:t>があれば足りる</a:t>
            </a:r>
            <a:endParaRPr lang="en-US" altLang="ja-JP" dirty="0"/>
          </a:p>
          <a:p>
            <a:pPr lvl="1"/>
            <a:r>
              <a:rPr lang="ja-JP" altLang="en-US" dirty="0"/>
              <a:t>なので，</a:t>
            </a:r>
            <a:r>
              <a:rPr lang="en-US" altLang="ja-JP" dirty="0"/>
              <a:t>opcode </a:t>
            </a:r>
            <a:r>
              <a:rPr lang="ja-JP" altLang="en-US" dirty="0"/>
              <a:t>にまとめて </a:t>
            </a:r>
            <a:r>
              <a:rPr lang="en-US" altLang="ja-JP" dirty="0"/>
              <a:t>funct7 </a:t>
            </a:r>
            <a:r>
              <a:rPr lang="ja-JP" altLang="en-US" dirty="0"/>
              <a:t>で判別していた</a:t>
            </a:r>
            <a:endParaRPr lang="en-US" altLang="ja-JP" dirty="0"/>
          </a:p>
        </p:txBody>
      </p:sp>
      <p:sp>
        <p:nvSpPr>
          <p:cNvPr id="70" name="正方形/長方形 69"/>
          <p:cNvSpPr/>
          <p:nvPr/>
        </p:nvSpPr>
        <p:spPr bwMode="auto">
          <a:xfrm>
            <a:off x="521955" y="1178975"/>
            <a:ext cx="1440016" cy="360004"/>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t"/>
          <a:lstStyle/>
          <a:p>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ADDI : x[</a:t>
            </a:r>
            <a:r>
              <a:rPr lang="en-US" altLang="ja-JP" sz="1600" dirty="0" err="1">
                <a:solidFill>
                  <a:schemeClr val="tx1">
                    <a:lumMod val="85000"/>
                    <a:lumOff val="15000"/>
                  </a:schemeClr>
                </a:solidFill>
                <a:latin typeface="Consolas" panose="020B0609020204030204" pitchFamily="49" charset="0"/>
                <a:ea typeface="メイリオ" panose="020B0604030504040204" pitchFamily="50" charset="-128"/>
              </a:rPr>
              <a:t>rd</a:t>
            </a:r>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 </a:t>
            </a:r>
            <a:r>
              <a:rPr lang="ja-JP" altLang="en-US" sz="1600" dirty="0">
                <a:solidFill>
                  <a:schemeClr val="tx1">
                    <a:lumMod val="85000"/>
                    <a:lumOff val="15000"/>
                  </a:schemeClr>
                </a:solidFill>
                <a:latin typeface="Consolas" panose="020B0609020204030204" pitchFamily="49" charset="0"/>
                <a:ea typeface="メイリオ" panose="020B0604030504040204" pitchFamily="50" charset="-128"/>
              </a:rPr>
              <a:t>←</a:t>
            </a:r>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 x[rs1] + </a:t>
            </a:r>
            <a:r>
              <a:rPr lang="en-US" altLang="ja-JP" sz="1600" b="1" dirty="0">
                <a:solidFill>
                  <a:schemeClr val="accent5"/>
                </a:solidFill>
                <a:latin typeface="Consolas" panose="020B0609020204030204" pitchFamily="49" charset="0"/>
                <a:ea typeface="メイリオ" panose="020B0604030504040204" pitchFamily="50" charset="-128"/>
              </a:rPr>
              <a:t>immediate</a:t>
            </a:r>
            <a:endParaRPr kumimoji="1" lang="ja-JP" altLang="en-US" sz="1600" b="1" dirty="0">
              <a:solidFill>
                <a:schemeClr val="accent5"/>
              </a:solidFill>
              <a:latin typeface="Consolas" panose="020B0609020204030204" pitchFamily="49" charset="0"/>
              <a:ea typeface="メイリオ" panose="020B0604030504040204" pitchFamily="50" charset="-128"/>
            </a:endParaRPr>
          </a:p>
        </p:txBody>
      </p:sp>
      <p:sp>
        <p:nvSpPr>
          <p:cNvPr id="36" name="Text Box 27"/>
          <p:cNvSpPr txBox="1">
            <a:spLocks noChangeArrowheads="1"/>
          </p:cNvSpPr>
          <p:nvPr/>
        </p:nvSpPr>
        <p:spPr bwMode="auto">
          <a:xfrm>
            <a:off x="611956" y="1538979"/>
            <a:ext cx="2790031" cy="360362"/>
          </a:xfrm>
          <a:prstGeom prst="rect">
            <a:avLst/>
          </a:prstGeom>
          <a:ln>
            <a:headEnd/>
            <a:tailEnd/>
          </a:ln>
          <a:effectLst/>
        </p:spPr>
        <p:style>
          <a:lnRef idx="1">
            <a:schemeClr val="accent6"/>
          </a:lnRef>
          <a:fillRef idx="2">
            <a:schemeClr val="accent6"/>
          </a:fillRef>
          <a:effectRef idx="1">
            <a:schemeClr val="accent6"/>
          </a:effectRef>
          <a:fontRef idx="minor">
            <a:schemeClr val="dk1"/>
          </a:fontRef>
        </p:style>
        <p:txBody>
          <a:bodyPr wrap="none" anchor="ctr" anchorCtr="1"/>
          <a:lstStyle/>
          <a:p>
            <a:r>
              <a:rPr lang="en-US" altLang="ja-JP" dirty="0"/>
              <a:t>immediate[11:0]</a:t>
            </a:r>
            <a:endParaRPr lang="ja-JP" altLang="ja-JP" dirty="0"/>
          </a:p>
        </p:txBody>
      </p:sp>
      <p:sp>
        <p:nvSpPr>
          <p:cNvPr id="38" name="Text Box 30"/>
          <p:cNvSpPr txBox="1">
            <a:spLocks noChangeArrowheads="1"/>
          </p:cNvSpPr>
          <p:nvPr/>
        </p:nvSpPr>
        <p:spPr bwMode="auto">
          <a:xfrm>
            <a:off x="5292008" y="2618991"/>
            <a:ext cx="1080116" cy="360362"/>
          </a:xfrm>
          <a:prstGeom prst="rect">
            <a:avLst/>
          </a:prstGeom>
          <a:ln>
            <a:headEnd/>
            <a:tailEnd/>
          </a:ln>
          <a:effectLst/>
        </p:spPr>
        <p:style>
          <a:lnRef idx="1">
            <a:schemeClr val="dk1"/>
          </a:lnRef>
          <a:fillRef idx="2">
            <a:schemeClr val="dk1"/>
          </a:fillRef>
          <a:effectRef idx="1">
            <a:schemeClr val="dk1"/>
          </a:effectRef>
          <a:fontRef idx="minor">
            <a:schemeClr val="dk1"/>
          </a:fontRef>
        </p:style>
        <p:txBody>
          <a:bodyPr wrap="none" anchor="ctr" anchorCtr="1"/>
          <a:lstStyle/>
          <a:p>
            <a:pPr eaLnBrk="1" hangingPunct="1"/>
            <a:r>
              <a:rPr lang="en-US" altLang="ja-JP" dirty="0" err="1">
                <a:latin typeface="+mn-lt"/>
              </a:rPr>
              <a:t>rd</a:t>
            </a:r>
            <a:endParaRPr lang="en-US" altLang="ja-JP" dirty="0">
              <a:latin typeface="+mn-lt"/>
            </a:endParaRPr>
          </a:p>
        </p:txBody>
      </p:sp>
      <p:sp>
        <p:nvSpPr>
          <p:cNvPr id="39" name="Text Box 31"/>
          <p:cNvSpPr txBox="1">
            <a:spLocks noChangeArrowheads="1"/>
          </p:cNvSpPr>
          <p:nvPr/>
        </p:nvSpPr>
        <p:spPr bwMode="auto">
          <a:xfrm>
            <a:off x="6372020" y="2618991"/>
            <a:ext cx="1439606" cy="360362"/>
          </a:xfrm>
          <a:prstGeom prst="rect">
            <a:avLst/>
          </a:prstGeom>
          <a:ln>
            <a:headEnd/>
            <a:tailEnd/>
          </a:ln>
          <a:effectLst/>
        </p:spPr>
        <p:style>
          <a:lnRef idx="1">
            <a:schemeClr val="dk1"/>
          </a:lnRef>
          <a:fillRef idx="2">
            <a:schemeClr val="dk1"/>
          </a:fillRef>
          <a:effectRef idx="1">
            <a:schemeClr val="dk1"/>
          </a:effectRef>
          <a:fontRef idx="minor">
            <a:schemeClr val="dk1"/>
          </a:fontRef>
        </p:style>
        <p:txBody>
          <a:bodyPr wrap="none" anchor="ctr" anchorCtr="1"/>
          <a:lstStyle/>
          <a:p>
            <a:pPr eaLnBrk="1" hangingPunct="1"/>
            <a:r>
              <a:rPr lang="en-US" altLang="ja-JP" dirty="0">
                <a:latin typeface="+mn-lt"/>
              </a:rPr>
              <a:t>0110011</a:t>
            </a:r>
          </a:p>
        </p:txBody>
      </p:sp>
      <p:sp>
        <p:nvSpPr>
          <p:cNvPr id="40" name="Text Box 27"/>
          <p:cNvSpPr txBox="1">
            <a:spLocks noChangeArrowheads="1"/>
          </p:cNvSpPr>
          <p:nvPr/>
        </p:nvSpPr>
        <p:spPr bwMode="auto">
          <a:xfrm>
            <a:off x="611956" y="2618991"/>
            <a:ext cx="1710019" cy="360362"/>
          </a:xfrm>
          <a:prstGeom prst="rect">
            <a:avLst/>
          </a:prstGeom>
          <a:ln>
            <a:headEnd/>
            <a:tailEnd/>
          </a:ln>
          <a:effectLst/>
        </p:spPr>
        <p:style>
          <a:lnRef idx="1">
            <a:schemeClr val="accent6"/>
          </a:lnRef>
          <a:fillRef idx="2">
            <a:schemeClr val="accent6"/>
          </a:fillRef>
          <a:effectRef idx="1">
            <a:schemeClr val="accent6"/>
          </a:effectRef>
          <a:fontRef idx="minor">
            <a:schemeClr val="dk1"/>
          </a:fontRef>
        </p:style>
        <p:txBody>
          <a:bodyPr wrap="none" anchor="ctr" anchorCtr="1"/>
          <a:lstStyle/>
          <a:p>
            <a:pPr eaLnBrk="1" hangingPunct="1"/>
            <a:r>
              <a:rPr lang="en-US" altLang="ja-JP" dirty="0">
                <a:latin typeface="+mn-lt"/>
              </a:rPr>
              <a:t>0000000</a:t>
            </a:r>
            <a:endParaRPr lang="ja-JP" altLang="ja-JP" dirty="0">
              <a:latin typeface="+mn-lt"/>
            </a:endParaRPr>
          </a:p>
        </p:txBody>
      </p:sp>
      <p:sp>
        <p:nvSpPr>
          <p:cNvPr id="41" name="Text Box 27"/>
          <p:cNvSpPr txBox="1">
            <a:spLocks noChangeArrowheads="1"/>
          </p:cNvSpPr>
          <p:nvPr/>
        </p:nvSpPr>
        <p:spPr bwMode="auto">
          <a:xfrm>
            <a:off x="2321975" y="2618991"/>
            <a:ext cx="1079500" cy="360362"/>
          </a:xfrm>
          <a:prstGeom prst="rect">
            <a:avLst/>
          </a:prstGeom>
          <a:ln>
            <a:headEnd/>
            <a:tailEnd/>
          </a:ln>
          <a:effectLst/>
        </p:spPr>
        <p:style>
          <a:lnRef idx="1">
            <a:schemeClr val="accent1"/>
          </a:lnRef>
          <a:fillRef idx="2">
            <a:schemeClr val="accent1"/>
          </a:fillRef>
          <a:effectRef idx="1">
            <a:schemeClr val="accent1"/>
          </a:effectRef>
          <a:fontRef idx="minor">
            <a:schemeClr val="dk1"/>
          </a:fontRef>
        </p:style>
        <p:txBody>
          <a:bodyPr wrap="none" anchor="ctr" anchorCtr="1"/>
          <a:lstStyle/>
          <a:p>
            <a:pPr eaLnBrk="1" hangingPunct="1"/>
            <a:r>
              <a:rPr lang="en-US" altLang="ja-JP" dirty="0"/>
              <a:t>rs2</a:t>
            </a:r>
            <a:endParaRPr lang="ja-JP" altLang="ja-JP" dirty="0">
              <a:latin typeface="+mn-lt"/>
            </a:endParaRPr>
          </a:p>
        </p:txBody>
      </p:sp>
      <p:sp>
        <p:nvSpPr>
          <p:cNvPr id="42" name="Text Box 28"/>
          <p:cNvSpPr txBox="1">
            <a:spLocks noChangeArrowheads="1"/>
          </p:cNvSpPr>
          <p:nvPr/>
        </p:nvSpPr>
        <p:spPr bwMode="auto">
          <a:xfrm>
            <a:off x="3401987" y="2618991"/>
            <a:ext cx="1080115" cy="360362"/>
          </a:xfrm>
          <a:prstGeom prst="rect">
            <a:avLst/>
          </a:prstGeom>
          <a:ln>
            <a:headEnd/>
            <a:tailEnd/>
          </a:ln>
          <a:effectLst/>
        </p:spPr>
        <p:style>
          <a:lnRef idx="1">
            <a:schemeClr val="dk1"/>
          </a:lnRef>
          <a:fillRef idx="2">
            <a:schemeClr val="dk1"/>
          </a:fillRef>
          <a:effectRef idx="1">
            <a:schemeClr val="dk1"/>
          </a:effectRef>
          <a:fontRef idx="minor">
            <a:schemeClr val="dk1"/>
          </a:fontRef>
        </p:style>
        <p:txBody>
          <a:bodyPr wrap="none" anchor="ctr" anchorCtr="1"/>
          <a:lstStyle/>
          <a:p>
            <a:pPr eaLnBrk="1" hangingPunct="1"/>
            <a:r>
              <a:rPr lang="en-US" altLang="ja-JP" dirty="0">
                <a:latin typeface="+mn-lt"/>
              </a:rPr>
              <a:t>rs1</a:t>
            </a:r>
          </a:p>
        </p:txBody>
      </p:sp>
      <p:sp>
        <p:nvSpPr>
          <p:cNvPr id="43" name="Text Box 29"/>
          <p:cNvSpPr txBox="1">
            <a:spLocks noChangeArrowheads="1"/>
          </p:cNvSpPr>
          <p:nvPr/>
        </p:nvSpPr>
        <p:spPr bwMode="auto">
          <a:xfrm>
            <a:off x="4481998" y="2618991"/>
            <a:ext cx="810111" cy="360362"/>
          </a:xfrm>
          <a:prstGeom prst="rect">
            <a:avLst/>
          </a:prstGeom>
          <a:ln>
            <a:headEnd/>
            <a:tailEnd/>
          </a:ln>
          <a:effectLst/>
        </p:spPr>
        <p:style>
          <a:lnRef idx="1">
            <a:schemeClr val="dk1"/>
          </a:lnRef>
          <a:fillRef idx="2">
            <a:schemeClr val="dk1"/>
          </a:fillRef>
          <a:effectRef idx="1">
            <a:schemeClr val="dk1"/>
          </a:effectRef>
          <a:fontRef idx="minor">
            <a:schemeClr val="dk1"/>
          </a:fontRef>
        </p:style>
        <p:txBody>
          <a:bodyPr wrap="none" anchor="ctr" anchorCtr="1"/>
          <a:lstStyle/>
          <a:p>
            <a:pPr eaLnBrk="1" hangingPunct="1"/>
            <a:r>
              <a:rPr lang="en-US" altLang="ja-JP" dirty="0">
                <a:latin typeface="+mn-lt"/>
              </a:rPr>
              <a:t>000</a:t>
            </a:r>
          </a:p>
        </p:txBody>
      </p:sp>
      <p:sp>
        <p:nvSpPr>
          <p:cNvPr id="44" name="正方形/長方形 43"/>
          <p:cNvSpPr/>
          <p:nvPr/>
        </p:nvSpPr>
        <p:spPr bwMode="auto">
          <a:xfrm>
            <a:off x="521955" y="2258987"/>
            <a:ext cx="1440016" cy="360004"/>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t"/>
          <a:lstStyle/>
          <a:p>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ADD : x[</a:t>
            </a:r>
            <a:r>
              <a:rPr lang="en-US" altLang="ja-JP" sz="1600" dirty="0" err="1">
                <a:solidFill>
                  <a:schemeClr val="tx1">
                    <a:lumMod val="85000"/>
                    <a:lumOff val="15000"/>
                  </a:schemeClr>
                </a:solidFill>
                <a:latin typeface="Consolas" panose="020B0609020204030204" pitchFamily="49" charset="0"/>
                <a:ea typeface="メイリオ" panose="020B0604030504040204" pitchFamily="50" charset="-128"/>
              </a:rPr>
              <a:t>rd</a:t>
            </a:r>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 </a:t>
            </a:r>
            <a:r>
              <a:rPr lang="ja-JP" altLang="en-US" sz="1600" dirty="0">
                <a:solidFill>
                  <a:schemeClr val="tx1">
                    <a:lumMod val="85000"/>
                    <a:lumOff val="15000"/>
                  </a:schemeClr>
                </a:solidFill>
                <a:latin typeface="Consolas" panose="020B0609020204030204" pitchFamily="49" charset="0"/>
                <a:ea typeface="メイリオ" panose="020B0604030504040204" pitchFamily="50" charset="-128"/>
              </a:rPr>
              <a:t>←</a:t>
            </a:r>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 x[rs1] + x[</a:t>
            </a:r>
            <a:r>
              <a:rPr lang="en-US" altLang="ja-JP" sz="1600" b="1" dirty="0">
                <a:solidFill>
                  <a:schemeClr val="accent5"/>
                </a:solidFill>
                <a:latin typeface="Consolas" panose="020B0609020204030204" pitchFamily="49" charset="0"/>
                <a:ea typeface="メイリオ" panose="020B0604030504040204" pitchFamily="50" charset="-128"/>
              </a:rPr>
              <a:t>rs2</a:t>
            </a:r>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a:t>
            </a:r>
            <a:endParaRPr kumimoji="1" lang="ja-JP" altLang="en-US" sz="1600" dirty="0">
              <a:solidFill>
                <a:schemeClr val="tx1">
                  <a:lumMod val="85000"/>
                  <a:lumOff val="15000"/>
                </a:schemeClr>
              </a:solidFill>
              <a:latin typeface="Consolas" panose="020B0609020204030204" pitchFamily="49" charset="0"/>
              <a:ea typeface="メイリオ" panose="020B0604030504040204" pitchFamily="50" charset="-128"/>
            </a:endParaRPr>
          </a:p>
        </p:txBody>
      </p:sp>
      <p:sp>
        <p:nvSpPr>
          <p:cNvPr id="35" name="Text Box 30"/>
          <p:cNvSpPr txBox="1">
            <a:spLocks noChangeArrowheads="1"/>
          </p:cNvSpPr>
          <p:nvPr/>
        </p:nvSpPr>
        <p:spPr bwMode="auto">
          <a:xfrm>
            <a:off x="5292008" y="3429000"/>
            <a:ext cx="1080116" cy="360362"/>
          </a:xfrm>
          <a:prstGeom prst="rect">
            <a:avLst/>
          </a:prstGeom>
          <a:ln>
            <a:headEnd/>
            <a:tailEnd/>
          </a:ln>
          <a:effectLst/>
        </p:spPr>
        <p:style>
          <a:lnRef idx="1">
            <a:schemeClr val="dk1"/>
          </a:lnRef>
          <a:fillRef idx="2">
            <a:schemeClr val="dk1"/>
          </a:fillRef>
          <a:effectRef idx="1">
            <a:schemeClr val="dk1"/>
          </a:effectRef>
          <a:fontRef idx="minor">
            <a:schemeClr val="dk1"/>
          </a:fontRef>
        </p:style>
        <p:txBody>
          <a:bodyPr wrap="none" anchor="ctr" anchorCtr="1"/>
          <a:lstStyle/>
          <a:p>
            <a:pPr eaLnBrk="1" hangingPunct="1"/>
            <a:r>
              <a:rPr lang="en-US" altLang="ja-JP" dirty="0" err="1">
                <a:latin typeface="+mn-lt"/>
              </a:rPr>
              <a:t>rd</a:t>
            </a:r>
            <a:endParaRPr lang="en-US" altLang="ja-JP" dirty="0">
              <a:latin typeface="+mn-lt"/>
            </a:endParaRPr>
          </a:p>
        </p:txBody>
      </p:sp>
      <p:sp>
        <p:nvSpPr>
          <p:cNvPr id="37" name="Text Box 31"/>
          <p:cNvSpPr txBox="1">
            <a:spLocks noChangeArrowheads="1"/>
          </p:cNvSpPr>
          <p:nvPr/>
        </p:nvSpPr>
        <p:spPr bwMode="auto">
          <a:xfrm>
            <a:off x="6372020" y="3429000"/>
            <a:ext cx="1439606" cy="360362"/>
          </a:xfrm>
          <a:prstGeom prst="rect">
            <a:avLst/>
          </a:prstGeom>
          <a:ln>
            <a:headEnd/>
            <a:tailEnd/>
          </a:ln>
          <a:effectLst/>
        </p:spPr>
        <p:style>
          <a:lnRef idx="1">
            <a:schemeClr val="dk1"/>
          </a:lnRef>
          <a:fillRef idx="2">
            <a:schemeClr val="dk1"/>
          </a:fillRef>
          <a:effectRef idx="1">
            <a:schemeClr val="dk1"/>
          </a:effectRef>
          <a:fontRef idx="minor">
            <a:schemeClr val="dk1"/>
          </a:fontRef>
        </p:style>
        <p:txBody>
          <a:bodyPr wrap="none" anchor="ctr" anchorCtr="1"/>
          <a:lstStyle/>
          <a:p>
            <a:pPr eaLnBrk="1" hangingPunct="1"/>
            <a:r>
              <a:rPr lang="en-US" altLang="ja-JP" dirty="0">
                <a:latin typeface="+mn-lt"/>
              </a:rPr>
              <a:t>0110011</a:t>
            </a:r>
          </a:p>
        </p:txBody>
      </p:sp>
      <p:sp>
        <p:nvSpPr>
          <p:cNvPr id="45" name="Text Box 27"/>
          <p:cNvSpPr txBox="1">
            <a:spLocks noChangeArrowheads="1"/>
          </p:cNvSpPr>
          <p:nvPr/>
        </p:nvSpPr>
        <p:spPr bwMode="auto">
          <a:xfrm>
            <a:off x="611956" y="3429000"/>
            <a:ext cx="1710019" cy="360362"/>
          </a:xfrm>
          <a:prstGeom prst="rect">
            <a:avLst/>
          </a:prstGeom>
          <a:ln>
            <a:headEnd/>
            <a:tailEnd/>
          </a:ln>
          <a:effectLst/>
        </p:spPr>
        <p:style>
          <a:lnRef idx="1">
            <a:schemeClr val="accent6"/>
          </a:lnRef>
          <a:fillRef idx="2">
            <a:schemeClr val="accent6"/>
          </a:fillRef>
          <a:effectRef idx="1">
            <a:schemeClr val="accent6"/>
          </a:effectRef>
          <a:fontRef idx="minor">
            <a:schemeClr val="dk1"/>
          </a:fontRef>
        </p:style>
        <p:txBody>
          <a:bodyPr wrap="none" anchor="ctr" anchorCtr="1"/>
          <a:lstStyle/>
          <a:p>
            <a:pPr eaLnBrk="1" hangingPunct="1"/>
            <a:r>
              <a:rPr lang="en-US" altLang="ja-JP" dirty="0">
                <a:latin typeface="+mn-lt"/>
              </a:rPr>
              <a:t>0</a:t>
            </a:r>
            <a:r>
              <a:rPr lang="en-US" altLang="ja-JP" dirty="0">
                <a:solidFill>
                  <a:srgbClr val="FF0000"/>
                </a:solidFill>
                <a:latin typeface="+mn-lt"/>
              </a:rPr>
              <a:t>1</a:t>
            </a:r>
            <a:r>
              <a:rPr lang="en-US" altLang="ja-JP" dirty="0">
                <a:latin typeface="+mn-lt"/>
              </a:rPr>
              <a:t>00000</a:t>
            </a:r>
            <a:endParaRPr lang="ja-JP" altLang="ja-JP" dirty="0">
              <a:latin typeface="+mn-lt"/>
            </a:endParaRPr>
          </a:p>
        </p:txBody>
      </p:sp>
      <p:sp>
        <p:nvSpPr>
          <p:cNvPr id="46" name="Text Box 27"/>
          <p:cNvSpPr txBox="1">
            <a:spLocks noChangeArrowheads="1"/>
          </p:cNvSpPr>
          <p:nvPr/>
        </p:nvSpPr>
        <p:spPr bwMode="auto">
          <a:xfrm>
            <a:off x="2321975" y="3429000"/>
            <a:ext cx="1079500" cy="360362"/>
          </a:xfrm>
          <a:prstGeom prst="rect">
            <a:avLst/>
          </a:prstGeom>
          <a:ln>
            <a:headEnd/>
            <a:tailEnd/>
          </a:ln>
          <a:effectLst/>
        </p:spPr>
        <p:style>
          <a:lnRef idx="1">
            <a:schemeClr val="accent1"/>
          </a:lnRef>
          <a:fillRef idx="2">
            <a:schemeClr val="accent1"/>
          </a:fillRef>
          <a:effectRef idx="1">
            <a:schemeClr val="accent1"/>
          </a:effectRef>
          <a:fontRef idx="minor">
            <a:schemeClr val="dk1"/>
          </a:fontRef>
        </p:style>
        <p:txBody>
          <a:bodyPr wrap="none" anchor="ctr" anchorCtr="1"/>
          <a:lstStyle/>
          <a:p>
            <a:pPr eaLnBrk="1" hangingPunct="1"/>
            <a:r>
              <a:rPr lang="en-US" altLang="ja-JP" dirty="0"/>
              <a:t>rs2</a:t>
            </a:r>
            <a:endParaRPr lang="ja-JP" altLang="ja-JP" dirty="0">
              <a:latin typeface="+mn-lt"/>
            </a:endParaRPr>
          </a:p>
        </p:txBody>
      </p:sp>
      <p:sp>
        <p:nvSpPr>
          <p:cNvPr id="47" name="Text Box 28"/>
          <p:cNvSpPr txBox="1">
            <a:spLocks noChangeArrowheads="1"/>
          </p:cNvSpPr>
          <p:nvPr/>
        </p:nvSpPr>
        <p:spPr bwMode="auto">
          <a:xfrm>
            <a:off x="3401987" y="3429000"/>
            <a:ext cx="1080115" cy="360362"/>
          </a:xfrm>
          <a:prstGeom prst="rect">
            <a:avLst/>
          </a:prstGeom>
          <a:ln>
            <a:headEnd/>
            <a:tailEnd/>
          </a:ln>
          <a:effectLst/>
        </p:spPr>
        <p:style>
          <a:lnRef idx="1">
            <a:schemeClr val="dk1"/>
          </a:lnRef>
          <a:fillRef idx="2">
            <a:schemeClr val="dk1"/>
          </a:fillRef>
          <a:effectRef idx="1">
            <a:schemeClr val="dk1"/>
          </a:effectRef>
          <a:fontRef idx="minor">
            <a:schemeClr val="dk1"/>
          </a:fontRef>
        </p:style>
        <p:txBody>
          <a:bodyPr wrap="none" anchor="ctr" anchorCtr="1"/>
          <a:lstStyle/>
          <a:p>
            <a:pPr eaLnBrk="1" hangingPunct="1"/>
            <a:r>
              <a:rPr lang="en-US" altLang="ja-JP" dirty="0">
                <a:latin typeface="+mn-lt"/>
              </a:rPr>
              <a:t>rs1</a:t>
            </a:r>
          </a:p>
        </p:txBody>
      </p:sp>
      <p:sp>
        <p:nvSpPr>
          <p:cNvPr id="48" name="Text Box 29"/>
          <p:cNvSpPr txBox="1">
            <a:spLocks noChangeArrowheads="1"/>
          </p:cNvSpPr>
          <p:nvPr/>
        </p:nvSpPr>
        <p:spPr bwMode="auto">
          <a:xfrm>
            <a:off x="4481998" y="3429000"/>
            <a:ext cx="810111" cy="360362"/>
          </a:xfrm>
          <a:prstGeom prst="rect">
            <a:avLst/>
          </a:prstGeom>
          <a:ln>
            <a:headEnd/>
            <a:tailEnd/>
          </a:ln>
          <a:effectLst/>
        </p:spPr>
        <p:style>
          <a:lnRef idx="1">
            <a:schemeClr val="dk1"/>
          </a:lnRef>
          <a:fillRef idx="2">
            <a:schemeClr val="dk1"/>
          </a:fillRef>
          <a:effectRef idx="1">
            <a:schemeClr val="dk1"/>
          </a:effectRef>
          <a:fontRef idx="minor">
            <a:schemeClr val="dk1"/>
          </a:fontRef>
        </p:style>
        <p:txBody>
          <a:bodyPr wrap="none" anchor="ctr" anchorCtr="1"/>
          <a:lstStyle/>
          <a:p>
            <a:pPr eaLnBrk="1" hangingPunct="1"/>
            <a:r>
              <a:rPr lang="en-US" altLang="ja-JP" dirty="0">
                <a:latin typeface="+mn-lt"/>
              </a:rPr>
              <a:t>000</a:t>
            </a:r>
          </a:p>
        </p:txBody>
      </p:sp>
      <p:sp>
        <p:nvSpPr>
          <p:cNvPr id="49" name="正方形/長方形 48"/>
          <p:cNvSpPr/>
          <p:nvPr/>
        </p:nvSpPr>
        <p:spPr bwMode="auto">
          <a:xfrm>
            <a:off x="521955" y="3068996"/>
            <a:ext cx="1440016" cy="360004"/>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t"/>
          <a:lstStyle/>
          <a:p>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SUB : x[</a:t>
            </a:r>
            <a:r>
              <a:rPr lang="en-US" altLang="ja-JP" sz="1600" dirty="0" err="1">
                <a:solidFill>
                  <a:schemeClr val="tx1">
                    <a:lumMod val="85000"/>
                    <a:lumOff val="15000"/>
                  </a:schemeClr>
                </a:solidFill>
                <a:latin typeface="Consolas" panose="020B0609020204030204" pitchFamily="49" charset="0"/>
                <a:ea typeface="メイリオ" panose="020B0604030504040204" pitchFamily="50" charset="-128"/>
              </a:rPr>
              <a:t>rd</a:t>
            </a:r>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 </a:t>
            </a:r>
            <a:r>
              <a:rPr lang="ja-JP" altLang="en-US" sz="1600" dirty="0">
                <a:solidFill>
                  <a:schemeClr val="tx1">
                    <a:lumMod val="85000"/>
                    <a:lumOff val="15000"/>
                  </a:schemeClr>
                </a:solidFill>
                <a:latin typeface="Consolas" panose="020B0609020204030204" pitchFamily="49" charset="0"/>
                <a:ea typeface="メイリオ" panose="020B0604030504040204" pitchFamily="50" charset="-128"/>
              </a:rPr>
              <a:t>←</a:t>
            </a:r>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 x[rs1] - x[rs2]</a:t>
            </a:r>
            <a:endParaRPr kumimoji="1" lang="ja-JP" altLang="en-US" sz="1600" dirty="0">
              <a:solidFill>
                <a:schemeClr val="tx1">
                  <a:lumMod val="85000"/>
                  <a:lumOff val="15000"/>
                </a:schemeClr>
              </a:solidFill>
              <a:latin typeface="Consolas" panose="020B0609020204030204" pitchFamily="49" charset="0"/>
              <a:ea typeface="メイリオ" panose="020B0604030504040204" pitchFamily="50" charset="-128"/>
            </a:endParaRPr>
          </a:p>
        </p:txBody>
      </p:sp>
    </p:spTree>
    <p:extLst>
      <p:ext uri="{BB962C8B-B14F-4D97-AF65-F5344CB8AC3E}">
        <p14:creationId xmlns:p14="http://schemas.microsoft.com/office/powerpoint/2010/main" val="233038664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角丸四角形 10"/>
          <p:cNvSpPr/>
          <p:nvPr/>
        </p:nvSpPr>
        <p:spPr bwMode="auto">
          <a:xfrm>
            <a:off x="1601967" y="2708992"/>
            <a:ext cx="6120392" cy="1170012"/>
          </a:xfrm>
          <a:prstGeom prst="roundRect">
            <a:avLst/>
          </a:prstGeom>
          <a:solidFill>
            <a:schemeClr val="accent5"/>
          </a:solidFill>
          <a:ln>
            <a:noFill/>
            <a:headEnd/>
            <a:tailEnd type="triangle" w="sm" len="med"/>
          </a:ln>
          <a:effectLst>
            <a:softEdge rad="152400"/>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dirty="0">
                <a:solidFill>
                  <a:schemeClr val="bg1"/>
                </a:solidFill>
              </a:rPr>
              <a:t>システム・ソフトウェア</a:t>
            </a:r>
            <a:endParaRPr kumimoji="1" lang="en-US" altLang="ja-JP" dirty="0">
              <a:solidFill>
                <a:schemeClr val="bg1"/>
              </a:solidFill>
            </a:endParaRPr>
          </a:p>
          <a:p>
            <a:pPr algn="ctr"/>
            <a:r>
              <a:rPr kumimoji="1" lang="en-US" altLang="ja-JP" dirty="0">
                <a:solidFill>
                  <a:schemeClr val="bg1"/>
                </a:solidFill>
              </a:rPr>
              <a:t>OS / </a:t>
            </a:r>
            <a:r>
              <a:rPr kumimoji="1" lang="ja-JP" altLang="en-US" dirty="0">
                <a:solidFill>
                  <a:schemeClr val="bg1"/>
                </a:solidFill>
              </a:rPr>
              <a:t>コンパイラ </a:t>
            </a:r>
            <a:r>
              <a:rPr kumimoji="1" lang="en-US" altLang="ja-JP" dirty="0">
                <a:solidFill>
                  <a:schemeClr val="bg1"/>
                </a:solidFill>
              </a:rPr>
              <a:t>/ </a:t>
            </a:r>
            <a:r>
              <a:rPr kumimoji="1" lang="ja-JP" altLang="en-US" dirty="0">
                <a:solidFill>
                  <a:schemeClr val="bg1"/>
                </a:solidFill>
              </a:rPr>
              <a:t>インタプリタ</a:t>
            </a:r>
          </a:p>
        </p:txBody>
      </p:sp>
      <p:sp>
        <p:nvSpPr>
          <p:cNvPr id="12" name="角丸四角形 11"/>
          <p:cNvSpPr/>
          <p:nvPr/>
        </p:nvSpPr>
        <p:spPr bwMode="auto">
          <a:xfrm>
            <a:off x="1601967" y="3789003"/>
            <a:ext cx="6120392" cy="1170011"/>
          </a:xfrm>
          <a:prstGeom prst="roundRect">
            <a:avLst/>
          </a:prstGeom>
          <a:solidFill>
            <a:schemeClr val="accent6"/>
          </a:solidFill>
          <a:ln>
            <a:noFill/>
            <a:headEnd/>
            <a:tailEnd type="triangle" w="sm" len="med"/>
          </a:ln>
          <a:effectLst>
            <a:softEdge rad="152400"/>
          </a:effectLst>
        </p:spPr>
        <p:style>
          <a:lnRef idx="2">
            <a:schemeClr val="dk1"/>
          </a:lnRef>
          <a:fillRef idx="1">
            <a:schemeClr val="lt1"/>
          </a:fillRef>
          <a:effectRef idx="0">
            <a:schemeClr val="dk1"/>
          </a:effectRef>
          <a:fontRef idx="minor">
            <a:schemeClr val="dk1"/>
          </a:fontRef>
        </p:style>
        <p:txBody>
          <a:bodyPr rtlCol="0" anchor="ctr"/>
          <a:lstStyle/>
          <a:p>
            <a:pPr algn="ctr"/>
            <a:r>
              <a:rPr lang="ja-JP" altLang="en-US" sz="3200" b="1" dirty="0">
                <a:solidFill>
                  <a:schemeClr val="bg1"/>
                </a:solidFill>
              </a:rPr>
              <a:t>ここ→ </a:t>
            </a:r>
            <a:r>
              <a:rPr lang="ja-JP" altLang="en-US" sz="2400" b="1" dirty="0">
                <a:solidFill>
                  <a:schemeClr val="bg1"/>
                </a:solidFill>
              </a:rPr>
              <a:t>コンピュータ</a:t>
            </a:r>
            <a:r>
              <a:rPr kumimoji="1" lang="ja-JP" altLang="en-US" sz="2400" b="1" dirty="0">
                <a:solidFill>
                  <a:schemeClr val="bg1"/>
                </a:solidFill>
              </a:rPr>
              <a:t>・アーキテクチャ</a:t>
            </a:r>
          </a:p>
        </p:txBody>
      </p:sp>
      <p:sp>
        <p:nvSpPr>
          <p:cNvPr id="13" name="角丸四角形 12"/>
          <p:cNvSpPr/>
          <p:nvPr/>
        </p:nvSpPr>
        <p:spPr bwMode="auto">
          <a:xfrm>
            <a:off x="1601967" y="1628979"/>
            <a:ext cx="6120392" cy="1170013"/>
          </a:xfrm>
          <a:prstGeom prst="roundRect">
            <a:avLst/>
          </a:prstGeom>
          <a:solidFill>
            <a:schemeClr val="accent5"/>
          </a:solidFill>
          <a:ln>
            <a:noFill/>
            <a:headEnd/>
            <a:tailEnd type="triangle" w="sm" len="med"/>
          </a:ln>
          <a:effectLst>
            <a:softEdge rad="152400"/>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dirty="0">
                <a:solidFill>
                  <a:schemeClr val="bg1"/>
                </a:solidFill>
              </a:rPr>
              <a:t>アプリケーション・ソフトウェア</a:t>
            </a:r>
            <a:endParaRPr kumimoji="1" lang="en-US" altLang="ja-JP" dirty="0">
              <a:solidFill>
                <a:schemeClr val="bg1"/>
              </a:solidFill>
            </a:endParaRPr>
          </a:p>
          <a:p>
            <a:pPr algn="ctr"/>
            <a:r>
              <a:rPr lang="ja-JP" altLang="en-US" dirty="0">
                <a:solidFill>
                  <a:schemeClr val="bg1"/>
                </a:solidFill>
              </a:rPr>
              <a:t>画像処理 </a:t>
            </a:r>
            <a:r>
              <a:rPr lang="en-US" altLang="ja-JP" dirty="0">
                <a:solidFill>
                  <a:schemeClr val="bg1"/>
                </a:solidFill>
              </a:rPr>
              <a:t>/ </a:t>
            </a:r>
            <a:r>
              <a:rPr lang="ja-JP" altLang="en-US" dirty="0">
                <a:solidFill>
                  <a:schemeClr val="bg1"/>
                </a:solidFill>
              </a:rPr>
              <a:t>音声認識 </a:t>
            </a:r>
            <a:r>
              <a:rPr lang="en-US" altLang="ja-JP" dirty="0">
                <a:solidFill>
                  <a:schemeClr val="bg1"/>
                </a:solidFill>
              </a:rPr>
              <a:t>/ </a:t>
            </a:r>
            <a:r>
              <a:rPr lang="ja-JP" altLang="en-US" dirty="0">
                <a:solidFill>
                  <a:schemeClr val="bg1"/>
                </a:solidFill>
              </a:rPr>
              <a:t>言語処理 </a:t>
            </a:r>
            <a:r>
              <a:rPr lang="en-US" altLang="ja-JP" dirty="0">
                <a:solidFill>
                  <a:schemeClr val="bg1"/>
                </a:solidFill>
              </a:rPr>
              <a:t>/ </a:t>
            </a:r>
            <a:r>
              <a:rPr lang="ja-JP" altLang="en-US" dirty="0">
                <a:solidFill>
                  <a:schemeClr val="bg1"/>
                </a:solidFill>
              </a:rPr>
              <a:t>機械制御 </a:t>
            </a:r>
            <a:endParaRPr lang="en-US" altLang="ja-JP" dirty="0">
              <a:solidFill>
                <a:schemeClr val="bg1"/>
              </a:solidFill>
            </a:endParaRPr>
          </a:p>
          <a:p>
            <a:pPr algn="ctr"/>
            <a:r>
              <a:rPr lang="en-US" altLang="ja-JP" dirty="0">
                <a:solidFill>
                  <a:schemeClr val="bg1"/>
                </a:solidFill>
              </a:rPr>
              <a:t>WEB </a:t>
            </a:r>
            <a:r>
              <a:rPr lang="ja-JP" altLang="en-US" dirty="0">
                <a:solidFill>
                  <a:schemeClr val="bg1"/>
                </a:solidFill>
              </a:rPr>
              <a:t>サービス </a:t>
            </a:r>
            <a:r>
              <a:rPr lang="en-US" altLang="ja-JP" dirty="0">
                <a:solidFill>
                  <a:schemeClr val="bg1"/>
                </a:solidFill>
              </a:rPr>
              <a:t>/ </a:t>
            </a:r>
            <a:r>
              <a:rPr lang="ja-JP" altLang="en-US" dirty="0">
                <a:solidFill>
                  <a:schemeClr val="bg1"/>
                </a:solidFill>
              </a:rPr>
              <a:t>暗号　</a:t>
            </a:r>
            <a:r>
              <a:rPr lang="en-US" altLang="ja-JP" dirty="0">
                <a:solidFill>
                  <a:schemeClr val="bg1"/>
                </a:solidFill>
              </a:rPr>
              <a:t>…</a:t>
            </a:r>
            <a:endParaRPr kumimoji="1" lang="en-US" altLang="ja-JP" dirty="0">
              <a:solidFill>
                <a:schemeClr val="bg1"/>
              </a:solidFill>
            </a:endParaRPr>
          </a:p>
        </p:txBody>
      </p:sp>
      <p:sp>
        <p:nvSpPr>
          <p:cNvPr id="14" name="角丸四角形 13"/>
          <p:cNvSpPr/>
          <p:nvPr/>
        </p:nvSpPr>
        <p:spPr bwMode="auto">
          <a:xfrm>
            <a:off x="1601967" y="4869015"/>
            <a:ext cx="6120392" cy="1080119"/>
          </a:xfrm>
          <a:prstGeom prst="roundRect">
            <a:avLst/>
          </a:prstGeom>
          <a:solidFill>
            <a:schemeClr val="accent3">
              <a:lumMod val="75000"/>
            </a:schemeClr>
          </a:solidFill>
          <a:ln>
            <a:noFill/>
            <a:headEnd/>
            <a:tailEnd type="triangle" w="sm" len="med"/>
          </a:ln>
          <a:effectLst>
            <a:softEdge rad="152400"/>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2400" dirty="0">
                <a:solidFill>
                  <a:schemeClr val="bg1"/>
                </a:solidFill>
              </a:rPr>
              <a:t>論理回路</a:t>
            </a:r>
          </a:p>
        </p:txBody>
      </p:sp>
      <p:sp>
        <p:nvSpPr>
          <p:cNvPr id="15" name="角丸四角形 14"/>
          <p:cNvSpPr/>
          <p:nvPr/>
        </p:nvSpPr>
        <p:spPr bwMode="auto">
          <a:xfrm>
            <a:off x="1601967" y="5859026"/>
            <a:ext cx="6120392" cy="1080013"/>
          </a:xfrm>
          <a:prstGeom prst="roundRect">
            <a:avLst/>
          </a:prstGeom>
          <a:solidFill>
            <a:schemeClr val="accent3">
              <a:lumMod val="75000"/>
            </a:schemeClr>
          </a:solidFill>
          <a:ln>
            <a:noFill/>
            <a:headEnd/>
            <a:tailEnd type="triangle" w="sm" len="med"/>
          </a:ln>
          <a:effectLst>
            <a:softEdge rad="152400"/>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2400" dirty="0">
                <a:solidFill>
                  <a:schemeClr val="bg1"/>
                </a:solidFill>
              </a:rPr>
              <a:t>集積回路 </a:t>
            </a:r>
            <a:r>
              <a:rPr kumimoji="1" lang="en-US" altLang="ja-JP" sz="2400" dirty="0">
                <a:solidFill>
                  <a:schemeClr val="bg1"/>
                </a:solidFill>
              </a:rPr>
              <a:t>/ </a:t>
            </a:r>
            <a:r>
              <a:rPr kumimoji="1" lang="ja-JP" altLang="en-US" sz="2400" dirty="0">
                <a:solidFill>
                  <a:schemeClr val="bg1"/>
                </a:solidFill>
              </a:rPr>
              <a:t>デバイス</a:t>
            </a:r>
          </a:p>
        </p:txBody>
      </p:sp>
      <p:sp>
        <p:nvSpPr>
          <p:cNvPr id="2" name="タイトル 1"/>
          <p:cNvSpPr>
            <a:spLocks noGrp="1"/>
          </p:cNvSpPr>
          <p:nvPr>
            <p:ph type="title"/>
          </p:nvPr>
        </p:nvSpPr>
        <p:spPr/>
        <p:txBody>
          <a:bodyPr/>
          <a:lstStyle/>
          <a:p>
            <a:r>
              <a:rPr kumimoji="1" lang="ja-JP" altLang="en-US" dirty="0"/>
              <a:t>情報の各分野の階層</a:t>
            </a:r>
          </a:p>
        </p:txBody>
      </p:sp>
      <p:sp>
        <p:nvSpPr>
          <p:cNvPr id="3" name="下矢印 2"/>
          <p:cNvSpPr/>
          <p:nvPr/>
        </p:nvSpPr>
        <p:spPr bwMode="auto">
          <a:xfrm>
            <a:off x="4031994" y="1718981"/>
            <a:ext cx="990011" cy="2340026"/>
          </a:xfrm>
          <a:prstGeom prst="downArrow">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endParaRPr kumimoji="1" lang="ja-JP" altLang="en-US" dirty="0">
              <a:solidFill>
                <a:schemeClr val="tx1">
                  <a:lumMod val="75000"/>
                  <a:lumOff val="25000"/>
                </a:schemeClr>
              </a:solidFill>
              <a:latin typeface="+mn-ea"/>
            </a:endParaRPr>
          </a:p>
        </p:txBody>
      </p:sp>
      <p:sp>
        <p:nvSpPr>
          <p:cNvPr id="10" name="テキスト プレースホルダー 4"/>
          <p:cNvSpPr>
            <a:spLocks noGrp="1"/>
          </p:cNvSpPr>
          <p:nvPr>
            <p:ph type="body" sz="quarter" idx="10"/>
          </p:nvPr>
        </p:nvSpPr>
        <p:spPr>
          <a:xfrm>
            <a:off x="521955" y="818971"/>
            <a:ext cx="8280092" cy="1710019"/>
          </a:xfrm>
        </p:spPr>
        <p:txBody>
          <a:bodyPr/>
          <a:lstStyle/>
          <a:p>
            <a:r>
              <a:rPr lang="ja-JP" altLang="en-US" dirty="0">
                <a:latin typeface="+mn-ea"/>
              </a:rPr>
              <a:t>前回は，「</a:t>
            </a:r>
            <a:r>
              <a:rPr lang="en-US" altLang="ja-JP" dirty="0">
                <a:latin typeface="+mn-ea"/>
              </a:rPr>
              <a:t>C </a:t>
            </a:r>
            <a:r>
              <a:rPr lang="ja-JP" altLang="en-US" dirty="0">
                <a:latin typeface="+mn-ea"/>
              </a:rPr>
              <a:t>言語で書かれたプログラムを動かすためには」</a:t>
            </a:r>
            <a:br>
              <a:rPr lang="en-US" altLang="ja-JP" dirty="0">
                <a:latin typeface="+mn-ea"/>
              </a:rPr>
            </a:br>
            <a:r>
              <a:rPr lang="ja-JP" altLang="en-US" dirty="0">
                <a:latin typeface="+mn-ea"/>
              </a:rPr>
              <a:t>という視点で上から迫っていきました</a:t>
            </a:r>
            <a:endParaRPr lang="en-US" altLang="ja-JP" dirty="0">
              <a:latin typeface="+mn-ea"/>
            </a:endParaRPr>
          </a:p>
          <a:p>
            <a:endParaRPr lang="ja-JP" altLang="en-US" dirty="0">
              <a:latin typeface="+mn-ea"/>
            </a:endParaRPr>
          </a:p>
        </p:txBody>
      </p:sp>
    </p:spTree>
    <p:extLst>
      <p:ext uri="{BB962C8B-B14F-4D97-AF65-F5344CB8AC3E}">
        <p14:creationId xmlns:p14="http://schemas.microsoft.com/office/powerpoint/2010/main" val="7655078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角丸四角形 10"/>
          <p:cNvSpPr/>
          <p:nvPr/>
        </p:nvSpPr>
        <p:spPr bwMode="auto">
          <a:xfrm>
            <a:off x="1601967" y="1898984"/>
            <a:ext cx="6120392" cy="1170012"/>
          </a:xfrm>
          <a:prstGeom prst="roundRect">
            <a:avLst/>
          </a:prstGeom>
          <a:solidFill>
            <a:schemeClr val="accent5"/>
          </a:solidFill>
          <a:ln>
            <a:noFill/>
            <a:headEnd/>
            <a:tailEnd type="triangle" w="sm" len="med"/>
          </a:ln>
          <a:effectLst>
            <a:softEdge rad="152400"/>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dirty="0">
                <a:solidFill>
                  <a:schemeClr val="bg1"/>
                </a:solidFill>
              </a:rPr>
              <a:t>システム・ソフトウェア</a:t>
            </a:r>
            <a:endParaRPr kumimoji="1" lang="en-US" altLang="ja-JP" dirty="0">
              <a:solidFill>
                <a:schemeClr val="bg1"/>
              </a:solidFill>
            </a:endParaRPr>
          </a:p>
          <a:p>
            <a:pPr algn="ctr"/>
            <a:r>
              <a:rPr kumimoji="1" lang="en-US" altLang="ja-JP" dirty="0">
                <a:solidFill>
                  <a:schemeClr val="bg1"/>
                </a:solidFill>
              </a:rPr>
              <a:t>OS / </a:t>
            </a:r>
            <a:r>
              <a:rPr kumimoji="1" lang="ja-JP" altLang="en-US" dirty="0">
                <a:solidFill>
                  <a:schemeClr val="bg1"/>
                </a:solidFill>
              </a:rPr>
              <a:t>コンパイラ </a:t>
            </a:r>
            <a:r>
              <a:rPr kumimoji="1" lang="en-US" altLang="ja-JP" dirty="0">
                <a:solidFill>
                  <a:schemeClr val="bg1"/>
                </a:solidFill>
              </a:rPr>
              <a:t>/ </a:t>
            </a:r>
            <a:r>
              <a:rPr kumimoji="1" lang="ja-JP" altLang="en-US" dirty="0">
                <a:solidFill>
                  <a:schemeClr val="bg1"/>
                </a:solidFill>
              </a:rPr>
              <a:t>インタプリタ</a:t>
            </a:r>
          </a:p>
        </p:txBody>
      </p:sp>
      <p:sp>
        <p:nvSpPr>
          <p:cNvPr id="12" name="角丸四角形 11"/>
          <p:cNvSpPr/>
          <p:nvPr/>
        </p:nvSpPr>
        <p:spPr bwMode="auto">
          <a:xfrm>
            <a:off x="1601967" y="2978995"/>
            <a:ext cx="6120392" cy="1170011"/>
          </a:xfrm>
          <a:prstGeom prst="roundRect">
            <a:avLst/>
          </a:prstGeom>
          <a:solidFill>
            <a:schemeClr val="accent6"/>
          </a:solidFill>
          <a:ln>
            <a:noFill/>
            <a:headEnd/>
            <a:tailEnd type="triangle" w="sm" len="med"/>
          </a:ln>
          <a:effectLst>
            <a:softEdge rad="152400"/>
          </a:effectLst>
        </p:spPr>
        <p:style>
          <a:lnRef idx="2">
            <a:schemeClr val="dk1"/>
          </a:lnRef>
          <a:fillRef idx="1">
            <a:schemeClr val="lt1"/>
          </a:fillRef>
          <a:effectRef idx="0">
            <a:schemeClr val="dk1"/>
          </a:effectRef>
          <a:fontRef idx="minor">
            <a:schemeClr val="dk1"/>
          </a:fontRef>
        </p:style>
        <p:txBody>
          <a:bodyPr rtlCol="0" anchor="ctr"/>
          <a:lstStyle/>
          <a:p>
            <a:pPr algn="ctr"/>
            <a:r>
              <a:rPr lang="ja-JP" altLang="en-US" sz="3200" b="1" dirty="0">
                <a:solidFill>
                  <a:schemeClr val="bg1"/>
                </a:solidFill>
              </a:rPr>
              <a:t>ここ→ </a:t>
            </a:r>
            <a:r>
              <a:rPr lang="ja-JP" altLang="en-US" sz="2400" b="1" dirty="0">
                <a:solidFill>
                  <a:schemeClr val="bg1"/>
                </a:solidFill>
              </a:rPr>
              <a:t>コンピュータ</a:t>
            </a:r>
            <a:r>
              <a:rPr kumimoji="1" lang="ja-JP" altLang="en-US" sz="2400" b="1" dirty="0">
                <a:solidFill>
                  <a:schemeClr val="bg1"/>
                </a:solidFill>
              </a:rPr>
              <a:t>・アーキテクチャ</a:t>
            </a:r>
          </a:p>
        </p:txBody>
      </p:sp>
      <p:sp>
        <p:nvSpPr>
          <p:cNvPr id="13" name="角丸四角形 12"/>
          <p:cNvSpPr/>
          <p:nvPr/>
        </p:nvSpPr>
        <p:spPr bwMode="auto">
          <a:xfrm>
            <a:off x="1601967" y="818971"/>
            <a:ext cx="6120392" cy="1170013"/>
          </a:xfrm>
          <a:prstGeom prst="roundRect">
            <a:avLst/>
          </a:prstGeom>
          <a:solidFill>
            <a:schemeClr val="accent5"/>
          </a:solidFill>
          <a:ln>
            <a:noFill/>
            <a:headEnd/>
            <a:tailEnd type="triangle" w="sm" len="med"/>
          </a:ln>
          <a:effectLst>
            <a:softEdge rad="152400"/>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dirty="0">
                <a:solidFill>
                  <a:schemeClr val="bg1"/>
                </a:solidFill>
              </a:rPr>
              <a:t>アプリケーション・ソフトウェア</a:t>
            </a:r>
            <a:endParaRPr kumimoji="1" lang="en-US" altLang="ja-JP" dirty="0">
              <a:solidFill>
                <a:schemeClr val="bg1"/>
              </a:solidFill>
            </a:endParaRPr>
          </a:p>
          <a:p>
            <a:pPr algn="ctr"/>
            <a:r>
              <a:rPr lang="ja-JP" altLang="en-US" dirty="0">
                <a:solidFill>
                  <a:schemeClr val="bg1"/>
                </a:solidFill>
              </a:rPr>
              <a:t>画像処理 </a:t>
            </a:r>
            <a:r>
              <a:rPr lang="en-US" altLang="ja-JP" dirty="0">
                <a:solidFill>
                  <a:schemeClr val="bg1"/>
                </a:solidFill>
              </a:rPr>
              <a:t>/ </a:t>
            </a:r>
            <a:r>
              <a:rPr lang="ja-JP" altLang="en-US" dirty="0">
                <a:solidFill>
                  <a:schemeClr val="bg1"/>
                </a:solidFill>
              </a:rPr>
              <a:t>音声認識 </a:t>
            </a:r>
            <a:r>
              <a:rPr lang="en-US" altLang="ja-JP" dirty="0">
                <a:solidFill>
                  <a:schemeClr val="bg1"/>
                </a:solidFill>
              </a:rPr>
              <a:t>/ </a:t>
            </a:r>
            <a:r>
              <a:rPr lang="ja-JP" altLang="en-US" dirty="0">
                <a:solidFill>
                  <a:schemeClr val="bg1"/>
                </a:solidFill>
              </a:rPr>
              <a:t>言語処理 </a:t>
            </a:r>
            <a:r>
              <a:rPr lang="en-US" altLang="ja-JP" dirty="0">
                <a:solidFill>
                  <a:schemeClr val="bg1"/>
                </a:solidFill>
              </a:rPr>
              <a:t>/ </a:t>
            </a:r>
            <a:r>
              <a:rPr lang="ja-JP" altLang="en-US" dirty="0">
                <a:solidFill>
                  <a:schemeClr val="bg1"/>
                </a:solidFill>
              </a:rPr>
              <a:t>機械制御 </a:t>
            </a:r>
            <a:endParaRPr lang="en-US" altLang="ja-JP" dirty="0">
              <a:solidFill>
                <a:schemeClr val="bg1"/>
              </a:solidFill>
            </a:endParaRPr>
          </a:p>
          <a:p>
            <a:pPr algn="ctr"/>
            <a:r>
              <a:rPr lang="en-US" altLang="ja-JP" dirty="0">
                <a:solidFill>
                  <a:schemeClr val="bg1"/>
                </a:solidFill>
              </a:rPr>
              <a:t>WEB </a:t>
            </a:r>
            <a:r>
              <a:rPr lang="ja-JP" altLang="en-US" dirty="0">
                <a:solidFill>
                  <a:schemeClr val="bg1"/>
                </a:solidFill>
              </a:rPr>
              <a:t>サービス </a:t>
            </a:r>
            <a:r>
              <a:rPr lang="en-US" altLang="ja-JP" dirty="0">
                <a:solidFill>
                  <a:schemeClr val="bg1"/>
                </a:solidFill>
              </a:rPr>
              <a:t>/ </a:t>
            </a:r>
            <a:r>
              <a:rPr lang="ja-JP" altLang="en-US" dirty="0">
                <a:solidFill>
                  <a:schemeClr val="bg1"/>
                </a:solidFill>
              </a:rPr>
              <a:t>暗号　</a:t>
            </a:r>
            <a:r>
              <a:rPr lang="en-US" altLang="ja-JP" dirty="0">
                <a:solidFill>
                  <a:schemeClr val="bg1"/>
                </a:solidFill>
              </a:rPr>
              <a:t>…</a:t>
            </a:r>
            <a:endParaRPr kumimoji="1" lang="en-US" altLang="ja-JP" dirty="0">
              <a:solidFill>
                <a:schemeClr val="bg1"/>
              </a:solidFill>
            </a:endParaRPr>
          </a:p>
        </p:txBody>
      </p:sp>
      <p:sp>
        <p:nvSpPr>
          <p:cNvPr id="14" name="角丸四角形 13"/>
          <p:cNvSpPr/>
          <p:nvPr/>
        </p:nvSpPr>
        <p:spPr bwMode="auto">
          <a:xfrm>
            <a:off x="1601967" y="4059007"/>
            <a:ext cx="6120392" cy="1080119"/>
          </a:xfrm>
          <a:prstGeom prst="roundRect">
            <a:avLst/>
          </a:prstGeom>
          <a:solidFill>
            <a:schemeClr val="accent3">
              <a:lumMod val="75000"/>
            </a:schemeClr>
          </a:solidFill>
          <a:ln>
            <a:noFill/>
            <a:headEnd/>
            <a:tailEnd type="triangle" w="sm" len="med"/>
          </a:ln>
          <a:effectLst>
            <a:softEdge rad="152400"/>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2400" dirty="0">
                <a:solidFill>
                  <a:schemeClr val="bg1"/>
                </a:solidFill>
              </a:rPr>
              <a:t>論理回路</a:t>
            </a:r>
          </a:p>
        </p:txBody>
      </p:sp>
      <p:sp>
        <p:nvSpPr>
          <p:cNvPr id="15" name="角丸四角形 14"/>
          <p:cNvSpPr/>
          <p:nvPr/>
        </p:nvSpPr>
        <p:spPr bwMode="auto">
          <a:xfrm>
            <a:off x="1601967" y="5049018"/>
            <a:ext cx="6120392" cy="1080013"/>
          </a:xfrm>
          <a:prstGeom prst="roundRect">
            <a:avLst/>
          </a:prstGeom>
          <a:solidFill>
            <a:schemeClr val="accent3">
              <a:lumMod val="75000"/>
            </a:schemeClr>
          </a:solidFill>
          <a:ln>
            <a:noFill/>
            <a:headEnd/>
            <a:tailEnd type="triangle" w="sm" len="med"/>
          </a:ln>
          <a:effectLst>
            <a:softEdge rad="152400"/>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2400" dirty="0">
                <a:solidFill>
                  <a:schemeClr val="bg1"/>
                </a:solidFill>
              </a:rPr>
              <a:t>集積回路 </a:t>
            </a:r>
            <a:r>
              <a:rPr kumimoji="1" lang="en-US" altLang="ja-JP" sz="2400" dirty="0">
                <a:solidFill>
                  <a:schemeClr val="bg1"/>
                </a:solidFill>
              </a:rPr>
              <a:t>/ </a:t>
            </a:r>
            <a:r>
              <a:rPr kumimoji="1" lang="ja-JP" altLang="en-US" sz="2400" dirty="0">
                <a:solidFill>
                  <a:schemeClr val="bg1"/>
                </a:solidFill>
              </a:rPr>
              <a:t>デバイス</a:t>
            </a:r>
          </a:p>
        </p:txBody>
      </p:sp>
      <p:sp>
        <p:nvSpPr>
          <p:cNvPr id="2" name="タイトル 1"/>
          <p:cNvSpPr>
            <a:spLocks noGrp="1"/>
          </p:cNvSpPr>
          <p:nvPr>
            <p:ph type="title"/>
          </p:nvPr>
        </p:nvSpPr>
        <p:spPr/>
        <p:txBody>
          <a:bodyPr/>
          <a:lstStyle/>
          <a:p>
            <a:r>
              <a:rPr kumimoji="1" lang="ja-JP" altLang="en-US" dirty="0"/>
              <a:t>情報の各分野の階層</a:t>
            </a:r>
          </a:p>
        </p:txBody>
      </p:sp>
      <p:sp>
        <p:nvSpPr>
          <p:cNvPr id="3" name="下矢印 2"/>
          <p:cNvSpPr/>
          <p:nvPr/>
        </p:nvSpPr>
        <p:spPr bwMode="auto">
          <a:xfrm>
            <a:off x="4121995" y="3879005"/>
            <a:ext cx="990011" cy="2070023"/>
          </a:xfrm>
          <a:prstGeom prst="downArrow">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endParaRPr kumimoji="1" lang="ja-JP" altLang="en-US" dirty="0">
              <a:solidFill>
                <a:schemeClr val="tx1">
                  <a:lumMod val="75000"/>
                  <a:lumOff val="25000"/>
                </a:schemeClr>
              </a:solidFill>
              <a:latin typeface="+mn-ea"/>
            </a:endParaRPr>
          </a:p>
        </p:txBody>
      </p:sp>
      <p:sp>
        <p:nvSpPr>
          <p:cNvPr id="10" name="テキスト プレースホルダー 4"/>
          <p:cNvSpPr>
            <a:spLocks noGrp="1"/>
          </p:cNvSpPr>
          <p:nvPr>
            <p:ph type="body" sz="quarter" idx="10"/>
          </p:nvPr>
        </p:nvSpPr>
        <p:spPr>
          <a:xfrm>
            <a:off x="791958" y="6129029"/>
            <a:ext cx="7740086" cy="630007"/>
          </a:xfrm>
        </p:spPr>
        <p:txBody>
          <a:bodyPr/>
          <a:lstStyle/>
          <a:p>
            <a:r>
              <a:rPr lang="ja-JP" altLang="en-US" dirty="0">
                <a:latin typeface="+mn-ea"/>
              </a:rPr>
              <a:t>今回は，「コンピュータのハードを作るためには」という視点で，さらに下がっていきます</a:t>
            </a:r>
            <a:endParaRPr lang="en-US" altLang="ja-JP" dirty="0">
              <a:latin typeface="+mn-ea"/>
            </a:endParaRPr>
          </a:p>
        </p:txBody>
      </p:sp>
    </p:spTree>
    <p:extLst>
      <p:ext uri="{BB962C8B-B14F-4D97-AF65-F5344CB8AC3E}">
        <p14:creationId xmlns:p14="http://schemas.microsoft.com/office/powerpoint/2010/main" val="26122848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lstStyle/>
          <a:p>
            <a:r>
              <a:rPr kumimoji="1" lang="ja-JP" altLang="en-US" dirty="0"/>
              <a:t>論理回路</a:t>
            </a:r>
          </a:p>
        </p:txBody>
      </p:sp>
    </p:spTree>
    <p:extLst>
      <p:ext uri="{BB962C8B-B14F-4D97-AF65-F5344CB8AC3E}">
        <p14:creationId xmlns:p14="http://schemas.microsoft.com/office/powerpoint/2010/main" val="80082910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lstStyle/>
          <a:p>
            <a:r>
              <a:rPr kumimoji="1" lang="ja-JP" altLang="en-US" dirty="0"/>
              <a:t>組み合わせ回路と順序回路</a:t>
            </a:r>
          </a:p>
        </p:txBody>
      </p:sp>
      <p:sp>
        <p:nvSpPr>
          <p:cNvPr id="5" name="テキスト プレースホルダー 4"/>
          <p:cNvSpPr>
            <a:spLocks noGrp="1"/>
          </p:cNvSpPr>
          <p:nvPr>
            <p:ph type="body" sz="quarter" idx="10"/>
          </p:nvPr>
        </p:nvSpPr>
        <p:spPr/>
        <p:txBody>
          <a:bodyPr/>
          <a:lstStyle/>
          <a:p>
            <a:pPr marL="457200" indent="-457200">
              <a:buFont typeface="+mj-lt"/>
              <a:buAutoNum type="arabicPeriod"/>
            </a:pPr>
            <a:r>
              <a:rPr kumimoji="1" lang="ja-JP" altLang="en-US" dirty="0"/>
              <a:t>組み合わせ回路</a:t>
            </a:r>
            <a:endParaRPr kumimoji="1" lang="en-US" altLang="ja-JP" dirty="0"/>
          </a:p>
          <a:p>
            <a:pPr lvl="1"/>
            <a:r>
              <a:rPr lang="ja-JP" altLang="en-US" dirty="0"/>
              <a:t>出力が，現在の入力のみにより決定される論理回路</a:t>
            </a:r>
            <a:endParaRPr lang="en-US" altLang="ja-JP" dirty="0"/>
          </a:p>
          <a:p>
            <a:pPr marL="457200" indent="-457200">
              <a:buFont typeface="+mj-lt"/>
              <a:buAutoNum type="arabicPeriod"/>
            </a:pPr>
            <a:r>
              <a:rPr kumimoji="1" lang="ja-JP" altLang="en-US" dirty="0"/>
              <a:t>順序回路</a:t>
            </a:r>
            <a:endParaRPr kumimoji="1" lang="en-US" altLang="ja-JP" dirty="0"/>
          </a:p>
          <a:p>
            <a:pPr lvl="1"/>
            <a:r>
              <a:rPr kumimoji="1" lang="ja-JP" altLang="en-US" dirty="0"/>
              <a:t>出力が，過去の入力（の履歴）にも依存する</a:t>
            </a:r>
            <a:r>
              <a:rPr lang="ja-JP" altLang="en-US" dirty="0"/>
              <a:t>論理回路</a:t>
            </a:r>
            <a:endParaRPr kumimoji="1" lang="ja-JP" altLang="en-US" dirty="0"/>
          </a:p>
        </p:txBody>
      </p:sp>
      <p:sp>
        <p:nvSpPr>
          <p:cNvPr id="2" name="スライド番号プレースホルダー 1"/>
          <p:cNvSpPr>
            <a:spLocks noGrp="1"/>
          </p:cNvSpPr>
          <p:nvPr>
            <p:ph type="sldNum" sz="quarter" idx="4294967295"/>
          </p:nvPr>
        </p:nvSpPr>
        <p:spPr>
          <a:xfrm>
            <a:off x="8531225" y="6308725"/>
            <a:ext cx="612775" cy="549275"/>
          </a:xfrm>
        </p:spPr>
        <p:txBody>
          <a:bodyPr/>
          <a:lstStyle/>
          <a:p>
            <a:fld id="{D2D8002D-B5B0-4BAC-B1F6-782DDCCE6D9C}" type="slidenum">
              <a:rPr kumimoji="1" lang="ja-JP" altLang="en-US" smtClean="0"/>
              <a:pPr/>
              <a:t>33</a:t>
            </a:fld>
            <a:endParaRPr kumimoji="1" lang="ja-JP" altLang="en-US"/>
          </a:p>
        </p:txBody>
      </p:sp>
    </p:spTree>
    <p:extLst>
      <p:ext uri="{BB962C8B-B14F-4D97-AF65-F5344CB8AC3E}">
        <p14:creationId xmlns:p14="http://schemas.microsoft.com/office/powerpoint/2010/main" val="10907955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組み合わせ回路の例：</a:t>
            </a:r>
            <a:r>
              <a:rPr kumimoji="1" lang="en-US" altLang="ja-JP" dirty="0"/>
              <a:t>2</a:t>
            </a:r>
            <a:r>
              <a:rPr kumimoji="1" lang="ja-JP" altLang="en-US" dirty="0"/>
              <a:t>入力論理ゲート</a:t>
            </a:r>
          </a:p>
        </p:txBody>
      </p:sp>
      <p:sp>
        <p:nvSpPr>
          <p:cNvPr id="4" name="Line 17"/>
          <p:cNvSpPr>
            <a:spLocks noChangeShapeType="1"/>
          </p:cNvSpPr>
          <p:nvPr/>
        </p:nvSpPr>
        <p:spPr bwMode="auto">
          <a:xfrm>
            <a:off x="6734175" y="2708275"/>
            <a:ext cx="1439863" cy="0"/>
          </a:xfrm>
          <a:prstGeom prst="line">
            <a:avLst/>
          </a:prstGeom>
          <a:noFill/>
          <a:ln w="9525">
            <a:solidFill>
              <a:schemeClr val="tx1"/>
            </a:solidFill>
            <a:round/>
            <a:headEnd/>
            <a:tailEnd/>
          </a:ln>
          <a:effectLst/>
        </p:spPr>
        <p:txBody>
          <a:bodyPr/>
          <a:lstStyle/>
          <a:p>
            <a:endParaRPr lang="ja-JP" altLang="en-US" dirty="0">
              <a:ea typeface="MeiryoKe_PGothic" pitchFamily="50" charset="-128"/>
            </a:endParaRPr>
          </a:p>
        </p:txBody>
      </p:sp>
      <p:graphicFrame>
        <p:nvGraphicFramePr>
          <p:cNvPr id="5" name="Group 383"/>
          <p:cNvGraphicFramePr>
            <a:graphicFrameLocks/>
          </p:cNvGraphicFramePr>
          <p:nvPr>
            <p:extLst>
              <p:ext uri="{D42A27DB-BD31-4B8C-83A1-F6EECF244321}">
                <p14:modId xmlns:p14="http://schemas.microsoft.com/office/powerpoint/2010/main" val="3377532745"/>
              </p:ext>
            </p:extLst>
          </p:nvPr>
        </p:nvGraphicFramePr>
        <p:xfrm>
          <a:off x="2411712" y="4417718"/>
          <a:ext cx="1439862" cy="2071690"/>
        </p:xfrm>
        <a:graphic>
          <a:graphicData uri="http://schemas.openxmlformats.org/drawingml/2006/table">
            <a:tbl>
              <a:tblPr/>
              <a:tblGrid>
                <a:gridCol w="479425">
                  <a:extLst>
                    <a:ext uri="{9D8B030D-6E8A-4147-A177-3AD203B41FA5}">
                      <a16:colId xmlns:a16="http://schemas.microsoft.com/office/drawing/2014/main" val="20000"/>
                    </a:ext>
                  </a:extLst>
                </a:gridCol>
                <a:gridCol w="481012">
                  <a:extLst>
                    <a:ext uri="{9D8B030D-6E8A-4147-A177-3AD203B41FA5}">
                      <a16:colId xmlns:a16="http://schemas.microsoft.com/office/drawing/2014/main" val="20001"/>
                    </a:ext>
                  </a:extLst>
                </a:gridCol>
                <a:gridCol w="479425">
                  <a:extLst>
                    <a:ext uri="{9D8B030D-6E8A-4147-A177-3AD203B41FA5}">
                      <a16:colId xmlns:a16="http://schemas.microsoft.com/office/drawing/2014/main" val="20002"/>
                    </a:ext>
                  </a:extLst>
                </a:gridCol>
              </a:tblGrid>
              <a:tr h="414338">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1" u="none" strike="noStrike" cap="none" normalizeH="0" baseline="0" dirty="0">
                          <a:ln>
                            <a:noFill/>
                          </a:ln>
                          <a:solidFill>
                            <a:schemeClr val="tx1"/>
                          </a:solidFill>
                          <a:effectLst/>
                          <a:latin typeface="Times New Roman" pitchFamily="18" charset="0"/>
                          <a:ea typeface="MeiryoKe_PGothic" pitchFamily="50" charset="-128"/>
                        </a:rPr>
                        <a:t>a</a:t>
                      </a:r>
                    </a:p>
                  </a:txBody>
                  <a:tcPr anchor="ctr" horzOverflow="overflow">
                    <a:lnL cap="flat">
                      <a:noFill/>
                    </a:lnL>
                    <a:lnR cap="flat">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1" u="none" strike="noStrike" cap="none" normalizeH="0" baseline="0" dirty="0">
                          <a:ln>
                            <a:noFill/>
                          </a:ln>
                          <a:solidFill>
                            <a:schemeClr val="tx1"/>
                          </a:solidFill>
                          <a:effectLst/>
                          <a:latin typeface="Times New Roman" pitchFamily="18" charset="0"/>
                          <a:ea typeface="MeiryoKe_PGothic" pitchFamily="50" charset="-128"/>
                        </a:rPr>
                        <a:t>b</a:t>
                      </a:r>
                    </a:p>
                  </a:txBody>
                  <a:tcPr anchor="ctr" horzOverflow="overflow">
                    <a:lnL cap="flat">
                      <a:noFill/>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1" u="none" strike="noStrike" cap="none" normalizeH="0" baseline="0" dirty="0">
                          <a:ln>
                            <a:noFill/>
                          </a:ln>
                          <a:solidFill>
                            <a:schemeClr val="tx1"/>
                          </a:solidFill>
                          <a:effectLst/>
                          <a:latin typeface="Times New Roman" pitchFamily="18" charset="0"/>
                          <a:ea typeface="MeiryoKe_PGothic" pitchFamily="50" charset="-128"/>
                        </a:rPr>
                        <a:t>z</a:t>
                      </a:r>
                    </a:p>
                  </a:txBody>
                  <a:tcPr anchor="ctr" horzOverflow="overflow">
                    <a:lnL w="12700" cap="flat" cmpd="sng" algn="ctr">
                      <a:solidFill>
                        <a:schemeClr val="tx1"/>
                      </a:solidFill>
                      <a:prstDash val="solid"/>
                      <a:round/>
                      <a:headEnd type="none" w="med" len="med"/>
                      <a:tailEnd type="none" w="med" len="med"/>
                    </a:lnL>
                    <a:lnR cap="flat">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14338">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p>
                  </a:txBody>
                  <a:tcPr anchor="ctr" horzOverflow="overflow">
                    <a:lnL cap="flat">
                      <a:noFill/>
                    </a:lnL>
                    <a:lnR cap="flat">
                      <a:noFill/>
                    </a:lnR>
                    <a:lnT w="12700"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p>
                  </a:txBody>
                  <a:tcPr anchor="ctr"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rgbClr val="0000CC"/>
                          </a:solidFill>
                          <a:effectLst/>
                          <a:latin typeface="Times New Roman" pitchFamily="18" charset="0"/>
                          <a:ea typeface="MeiryoKe_PGothic" pitchFamily="50" charset="-128"/>
                        </a:rPr>
                        <a:t>0</a:t>
                      </a:r>
                    </a:p>
                  </a:txBody>
                  <a:tcPr anchor="ct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cap="flat">
                      <a:noFill/>
                    </a:lnB>
                    <a:lnTlToBr>
                      <a:noFill/>
                    </a:lnTlToBr>
                    <a:lnBlToTr>
                      <a:noFill/>
                    </a:lnBlToTr>
                    <a:noFill/>
                  </a:tcPr>
                </a:tc>
                <a:extLst>
                  <a:ext uri="{0D108BD9-81ED-4DB2-BD59-A6C34878D82A}">
                    <a16:rowId xmlns:a16="http://schemas.microsoft.com/office/drawing/2014/main" val="10001"/>
                  </a:ext>
                </a:extLst>
              </a:tr>
              <a:tr h="414338">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p>
                  </a:txBody>
                  <a:tcPr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1</a:t>
                      </a:r>
                    </a:p>
                  </a:txBody>
                  <a:tcPr anchor="ctr" horzOverflow="overflow">
                    <a:lnL cap="flat">
                      <a:noFill/>
                    </a:lnL>
                    <a:lnR w="12700" cap="flat" cmpd="sng" algn="ctr">
                      <a:solidFill>
                        <a:schemeClr val="tx1"/>
                      </a:solidFill>
                      <a:prstDash val="solid"/>
                      <a:round/>
                      <a:headEnd type="none" w="med" len="med"/>
                      <a:tailEnd type="none" w="med" len="med"/>
                    </a:lnR>
                    <a:lnT cap="flat">
                      <a:noFill/>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rgbClr val="0000CC"/>
                          </a:solidFill>
                          <a:effectLst/>
                          <a:latin typeface="Times New Roman" pitchFamily="18" charset="0"/>
                          <a:ea typeface="MeiryoKe_PGothic" pitchFamily="50" charset="-128"/>
                        </a:rPr>
                        <a:t>0</a:t>
                      </a:r>
                    </a:p>
                  </a:txBody>
                  <a:tcPr anchor="ctr" horzOverflow="overflow">
                    <a:lnL w="12700" cap="flat" cmpd="sng" algn="ctr">
                      <a:solidFill>
                        <a:schemeClr val="tx1"/>
                      </a:solidFill>
                      <a:prstDash val="solid"/>
                      <a:round/>
                      <a:headEnd type="none" w="med" len="med"/>
                      <a:tailEnd type="none" w="med" len="med"/>
                    </a:lnL>
                    <a:lnR cap="flat">
                      <a:noFill/>
                    </a:lnR>
                    <a:lnT cap="flat">
                      <a:noFill/>
                    </a:lnT>
                    <a:lnB cap="flat">
                      <a:noFill/>
                    </a:lnB>
                    <a:lnTlToBr>
                      <a:noFill/>
                    </a:lnTlToBr>
                    <a:lnBlToTr>
                      <a:noFill/>
                    </a:lnBlToTr>
                    <a:noFill/>
                  </a:tcPr>
                </a:tc>
                <a:extLst>
                  <a:ext uri="{0D108BD9-81ED-4DB2-BD59-A6C34878D82A}">
                    <a16:rowId xmlns:a16="http://schemas.microsoft.com/office/drawing/2014/main" val="10002"/>
                  </a:ext>
                </a:extLst>
              </a:tr>
              <a:tr h="414338">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1</a:t>
                      </a:r>
                    </a:p>
                  </a:txBody>
                  <a:tcPr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p>
                  </a:txBody>
                  <a:tcPr anchor="ctr" horzOverflow="overflow">
                    <a:lnL cap="flat">
                      <a:noFill/>
                    </a:lnL>
                    <a:lnR w="12700" cap="flat" cmpd="sng" algn="ctr">
                      <a:solidFill>
                        <a:schemeClr val="tx1"/>
                      </a:solidFill>
                      <a:prstDash val="solid"/>
                      <a:round/>
                      <a:headEnd type="none" w="med" len="med"/>
                      <a:tailEnd type="none" w="med" len="med"/>
                    </a:lnR>
                    <a:lnT cap="flat">
                      <a:noFill/>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rgbClr val="0000CC"/>
                          </a:solidFill>
                          <a:effectLst/>
                          <a:latin typeface="Times New Roman" pitchFamily="18" charset="0"/>
                          <a:ea typeface="MeiryoKe_PGothic" pitchFamily="50" charset="-128"/>
                        </a:rPr>
                        <a:t>0</a:t>
                      </a:r>
                    </a:p>
                  </a:txBody>
                  <a:tcPr anchor="ctr" horzOverflow="overflow">
                    <a:lnL w="12700" cap="flat" cmpd="sng" algn="ctr">
                      <a:solidFill>
                        <a:schemeClr val="tx1"/>
                      </a:solidFill>
                      <a:prstDash val="solid"/>
                      <a:round/>
                      <a:headEnd type="none" w="med" len="med"/>
                      <a:tailEnd type="none" w="med" len="med"/>
                    </a:lnL>
                    <a:lnR cap="flat">
                      <a:noFill/>
                    </a:lnR>
                    <a:lnT cap="flat">
                      <a:noFill/>
                    </a:lnT>
                    <a:lnB cap="flat">
                      <a:noFill/>
                    </a:lnB>
                    <a:lnTlToBr>
                      <a:noFill/>
                    </a:lnTlToBr>
                    <a:lnBlToTr>
                      <a:noFill/>
                    </a:lnBlToTr>
                    <a:noFill/>
                  </a:tcPr>
                </a:tc>
                <a:extLst>
                  <a:ext uri="{0D108BD9-81ED-4DB2-BD59-A6C34878D82A}">
                    <a16:rowId xmlns:a16="http://schemas.microsoft.com/office/drawing/2014/main" val="10003"/>
                  </a:ext>
                </a:extLst>
              </a:tr>
              <a:tr h="414338">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1</a:t>
                      </a:r>
                    </a:p>
                  </a:txBody>
                  <a:tcPr anchor="ctr" horzOverflow="overflow">
                    <a:lnL cap="flat">
                      <a:noFill/>
                    </a:lnL>
                    <a:lnR cap="flat">
                      <a:noFill/>
                    </a:lnR>
                    <a:lnT cap="fla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1</a:t>
                      </a:r>
                    </a:p>
                  </a:txBody>
                  <a:tcPr anchor="ctr" horzOverflow="overflow">
                    <a:lnL cap="flat">
                      <a:noFill/>
                    </a:lnL>
                    <a:lnR w="12700" cap="flat" cmpd="sng" algn="ctr">
                      <a:solidFill>
                        <a:schemeClr val="tx1"/>
                      </a:solidFill>
                      <a:prstDash val="solid"/>
                      <a:round/>
                      <a:headEnd type="none" w="med" len="med"/>
                      <a:tailEnd type="none" w="med" len="med"/>
                    </a:lnR>
                    <a:lnT cap="fla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rgbClr val="FF0000"/>
                          </a:solidFill>
                          <a:effectLst/>
                          <a:latin typeface="Times New Roman" pitchFamily="18" charset="0"/>
                          <a:ea typeface="MeiryoKe_PGothic" pitchFamily="50" charset="-128"/>
                        </a:rPr>
                        <a:t>1</a:t>
                      </a:r>
                    </a:p>
                  </a:txBody>
                  <a:tcPr anchor="ctr" horzOverflow="overflow">
                    <a:lnL w="12700" cap="flat" cmpd="sng" algn="ctr">
                      <a:solidFill>
                        <a:schemeClr val="tx1"/>
                      </a:solidFill>
                      <a:prstDash val="solid"/>
                      <a:round/>
                      <a:headEnd type="none" w="med" len="med"/>
                      <a:tailEnd type="none" w="med" len="med"/>
                    </a:lnL>
                    <a:lnR cap="flat">
                      <a:noFill/>
                    </a:lnR>
                    <a:lnT cap="flat">
                      <a:noFill/>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graphicFrame>
        <p:nvGraphicFramePr>
          <p:cNvPr id="6" name="Group 393"/>
          <p:cNvGraphicFramePr>
            <a:graphicFrameLocks/>
          </p:cNvGraphicFramePr>
          <p:nvPr>
            <p:extLst>
              <p:ext uri="{D42A27DB-BD31-4B8C-83A1-F6EECF244321}">
                <p14:modId xmlns:p14="http://schemas.microsoft.com/office/powerpoint/2010/main" val="2248315833"/>
              </p:ext>
            </p:extLst>
          </p:nvPr>
        </p:nvGraphicFramePr>
        <p:xfrm>
          <a:off x="7002324" y="5319252"/>
          <a:ext cx="900112" cy="1170156"/>
        </p:xfrm>
        <a:graphic>
          <a:graphicData uri="http://schemas.openxmlformats.org/drawingml/2006/table">
            <a:tbl>
              <a:tblPr/>
              <a:tblGrid>
                <a:gridCol w="450850">
                  <a:extLst>
                    <a:ext uri="{9D8B030D-6E8A-4147-A177-3AD203B41FA5}">
                      <a16:colId xmlns:a16="http://schemas.microsoft.com/office/drawing/2014/main" val="20000"/>
                    </a:ext>
                  </a:extLst>
                </a:gridCol>
                <a:gridCol w="449262">
                  <a:extLst>
                    <a:ext uri="{9D8B030D-6E8A-4147-A177-3AD203B41FA5}">
                      <a16:colId xmlns:a16="http://schemas.microsoft.com/office/drawing/2014/main" val="20001"/>
                    </a:ext>
                  </a:extLst>
                </a:gridCol>
              </a:tblGrid>
              <a:tr h="390052">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1" u="none" strike="noStrike" cap="none" normalizeH="0" baseline="0" dirty="0">
                          <a:ln>
                            <a:noFill/>
                          </a:ln>
                          <a:solidFill>
                            <a:schemeClr val="tx1"/>
                          </a:solidFill>
                          <a:effectLst/>
                          <a:latin typeface="Times New Roman" pitchFamily="18" charset="0"/>
                          <a:ea typeface="MeiryoKe_PGothic" pitchFamily="50" charset="-128"/>
                        </a:rPr>
                        <a:t>a</a:t>
                      </a:r>
                    </a:p>
                  </a:txBody>
                  <a:tcPr anchor="ctr" horzOverflow="overflow">
                    <a:lnL cap="flat">
                      <a:noFill/>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1" u="none" strike="noStrike" cap="none" normalizeH="0" baseline="0" dirty="0">
                          <a:ln>
                            <a:noFill/>
                          </a:ln>
                          <a:solidFill>
                            <a:schemeClr val="tx1"/>
                          </a:solidFill>
                          <a:effectLst/>
                          <a:latin typeface="Times New Roman" pitchFamily="18" charset="0"/>
                          <a:ea typeface="MeiryoKe_PGothic" pitchFamily="50" charset="-128"/>
                        </a:rPr>
                        <a:t>z</a:t>
                      </a:r>
                    </a:p>
                  </a:txBody>
                  <a:tcPr anchor="ctr" horzOverflow="overflow">
                    <a:lnL w="12700" cap="flat" cmpd="sng" algn="ctr">
                      <a:solidFill>
                        <a:schemeClr val="tx1"/>
                      </a:solidFill>
                      <a:prstDash val="solid"/>
                      <a:round/>
                      <a:headEnd type="none" w="med" len="med"/>
                      <a:tailEnd type="none" w="med" len="med"/>
                    </a:lnL>
                    <a:lnR cap="flat">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90052">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p>
                  </a:txBody>
                  <a:tcPr anchor="ctr"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rgbClr val="FF0000"/>
                          </a:solidFill>
                          <a:effectLst/>
                          <a:latin typeface="Times New Roman" pitchFamily="18" charset="0"/>
                          <a:ea typeface="MeiryoKe_PGothic" pitchFamily="50" charset="-128"/>
                        </a:rPr>
                        <a:t>1</a:t>
                      </a:r>
                    </a:p>
                  </a:txBody>
                  <a:tcPr anchor="ct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cap="flat">
                      <a:noFill/>
                    </a:lnB>
                    <a:lnTlToBr>
                      <a:noFill/>
                    </a:lnTlToBr>
                    <a:lnBlToTr>
                      <a:noFill/>
                    </a:lnBlToTr>
                    <a:noFill/>
                  </a:tcPr>
                </a:tc>
                <a:extLst>
                  <a:ext uri="{0D108BD9-81ED-4DB2-BD59-A6C34878D82A}">
                    <a16:rowId xmlns:a16="http://schemas.microsoft.com/office/drawing/2014/main" val="10001"/>
                  </a:ext>
                </a:extLst>
              </a:tr>
              <a:tr h="390052">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1</a:t>
                      </a:r>
                    </a:p>
                  </a:txBody>
                  <a:tcPr anchor="ctr" horzOverflow="overflow">
                    <a:lnL cap="flat">
                      <a:noFill/>
                    </a:lnL>
                    <a:lnR w="12700" cap="flat" cmpd="sng" algn="ctr">
                      <a:solidFill>
                        <a:schemeClr val="tx1"/>
                      </a:solidFill>
                      <a:prstDash val="solid"/>
                      <a:round/>
                      <a:headEnd type="none" w="med" len="med"/>
                      <a:tailEnd type="none" w="med" len="med"/>
                    </a:lnR>
                    <a:lnT cap="fla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rgbClr val="0000CC"/>
                          </a:solidFill>
                          <a:effectLst/>
                          <a:latin typeface="Times New Roman" pitchFamily="18" charset="0"/>
                          <a:ea typeface="MeiryoKe_PGothic" pitchFamily="50" charset="-128"/>
                        </a:rPr>
                        <a:t>0</a:t>
                      </a:r>
                    </a:p>
                  </a:txBody>
                  <a:tcPr anchor="ctr" horzOverflow="overflow">
                    <a:lnL w="12700" cap="flat" cmpd="sng" algn="ctr">
                      <a:solidFill>
                        <a:schemeClr val="tx1"/>
                      </a:solidFill>
                      <a:prstDash val="solid"/>
                      <a:round/>
                      <a:headEnd type="none" w="med" len="med"/>
                      <a:tailEnd type="none" w="med" len="med"/>
                    </a:lnL>
                    <a:lnR cap="flat">
                      <a:noFill/>
                    </a:lnR>
                    <a:lnT cap="flat">
                      <a:noFill/>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
        <p:nvSpPr>
          <p:cNvPr id="7" name="Line 9"/>
          <p:cNvSpPr>
            <a:spLocks noChangeShapeType="1"/>
          </p:cNvSpPr>
          <p:nvPr/>
        </p:nvSpPr>
        <p:spPr bwMode="auto">
          <a:xfrm>
            <a:off x="2411413" y="2528888"/>
            <a:ext cx="449262" cy="0"/>
          </a:xfrm>
          <a:prstGeom prst="line">
            <a:avLst/>
          </a:prstGeom>
          <a:noFill/>
          <a:ln w="9525">
            <a:solidFill>
              <a:schemeClr val="tx1"/>
            </a:solidFill>
            <a:round/>
            <a:headEnd/>
            <a:tailEnd/>
          </a:ln>
          <a:effectLst/>
        </p:spPr>
        <p:txBody>
          <a:bodyPr/>
          <a:lstStyle/>
          <a:p>
            <a:endParaRPr lang="ja-JP" altLang="en-US" dirty="0">
              <a:ea typeface="MeiryoKe_PGothic" pitchFamily="50" charset="-128"/>
            </a:endParaRPr>
          </a:p>
        </p:txBody>
      </p:sp>
      <p:sp>
        <p:nvSpPr>
          <p:cNvPr id="8" name="Line 10"/>
          <p:cNvSpPr>
            <a:spLocks noChangeShapeType="1"/>
          </p:cNvSpPr>
          <p:nvPr/>
        </p:nvSpPr>
        <p:spPr bwMode="auto">
          <a:xfrm>
            <a:off x="2411413" y="2889250"/>
            <a:ext cx="449262" cy="0"/>
          </a:xfrm>
          <a:prstGeom prst="line">
            <a:avLst/>
          </a:prstGeom>
          <a:noFill/>
          <a:ln w="9525">
            <a:solidFill>
              <a:schemeClr val="tx1"/>
            </a:solidFill>
            <a:round/>
            <a:headEnd/>
            <a:tailEnd/>
          </a:ln>
          <a:effectLst/>
        </p:spPr>
        <p:txBody>
          <a:bodyPr/>
          <a:lstStyle/>
          <a:p>
            <a:endParaRPr lang="ja-JP" altLang="en-US" dirty="0">
              <a:ea typeface="MeiryoKe_PGothic" pitchFamily="50" charset="-128"/>
            </a:endParaRPr>
          </a:p>
        </p:txBody>
      </p:sp>
      <p:sp>
        <p:nvSpPr>
          <p:cNvPr id="9" name="Line 11"/>
          <p:cNvSpPr>
            <a:spLocks noChangeShapeType="1"/>
          </p:cNvSpPr>
          <p:nvPr/>
        </p:nvSpPr>
        <p:spPr bwMode="auto">
          <a:xfrm>
            <a:off x="3402013" y="2708275"/>
            <a:ext cx="449262" cy="0"/>
          </a:xfrm>
          <a:prstGeom prst="line">
            <a:avLst/>
          </a:prstGeom>
          <a:noFill/>
          <a:ln w="9525">
            <a:solidFill>
              <a:schemeClr val="tx1"/>
            </a:solidFill>
            <a:round/>
            <a:headEnd/>
            <a:tailEnd/>
          </a:ln>
          <a:effectLst/>
        </p:spPr>
        <p:txBody>
          <a:bodyPr/>
          <a:lstStyle/>
          <a:p>
            <a:endParaRPr lang="ja-JP" altLang="en-US" dirty="0">
              <a:ea typeface="MeiryoKe_PGothic" pitchFamily="50" charset="-128"/>
            </a:endParaRPr>
          </a:p>
        </p:txBody>
      </p:sp>
      <p:sp>
        <p:nvSpPr>
          <p:cNvPr id="10" name="Line 12"/>
          <p:cNvSpPr>
            <a:spLocks noChangeShapeType="1"/>
          </p:cNvSpPr>
          <p:nvPr/>
        </p:nvSpPr>
        <p:spPr bwMode="auto">
          <a:xfrm>
            <a:off x="4572000" y="2530475"/>
            <a:ext cx="630238" cy="0"/>
          </a:xfrm>
          <a:prstGeom prst="line">
            <a:avLst/>
          </a:prstGeom>
          <a:noFill/>
          <a:ln w="9525">
            <a:solidFill>
              <a:schemeClr val="tx1"/>
            </a:solidFill>
            <a:round/>
            <a:headEnd/>
            <a:tailEnd/>
          </a:ln>
          <a:effectLst/>
        </p:spPr>
        <p:txBody>
          <a:bodyPr/>
          <a:lstStyle/>
          <a:p>
            <a:endParaRPr lang="ja-JP" altLang="en-US" dirty="0">
              <a:ea typeface="MeiryoKe_PGothic" pitchFamily="50" charset="-128"/>
            </a:endParaRPr>
          </a:p>
        </p:txBody>
      </p:sp>
      <p:sp>
        <p:nvSpPr>
          <p:cNvPr id="11" name="Line 13"/>
          <p:cNvSpPr>
            <a:spLocks noChangeShapeType="1"/>
          </p:cNvSpPr>
          <p:nvPr/>
        </p:nvSpPr>
        <p:spPr bwMode="auto">
          <a:xfrm>
            <a:off x="4572000" y="2890838"/>
            <a:ext cx="630238" cy="0"/>
          </a:xfrm>
          <a:prstGeom prst="line">
            <a:avLst/>
          </a:prstGeom>
          <a:noFill/>
          <a:ln w="9525">
            <a:solidFill>
              <a:schemeClr val="tx1"/>
            </a:solidFill>
            <a:round/>
            <a:headEnd/>
            <a:tailEnd/>
          </a:ln>
          <a:effectLst/>
        </p:spPr>
        <p:txBody>
          <a:bodyPr/>
          <a:lstStyle/>
          <a:p>
            <a:endParaRPr lang="ja-JP" altLang="en-US" dirty="0">
              <a:ea typeface="MeiryoKe_PGothic" pitchFamily="50" charset="-128"/>
            </a:endParaRPr>
          </a:p>
        </p:txBody>
      </p:sp>
      <p:sp>
        <p:nvSpPr>
          <p:cNvPr id="12" name="Line 14"/>
          <p:cNvSpPr>
            <a:spLocks noChangeShapeType="1"/>
          </p:cNvSpPr>
          <p:nvPr/>
        </p:nvSpPr>
        <p:spPr bwMode="auto">
          <a:xfrm flipV="1">
            <a:off x="5653088" y="2708275"/>
            <a:ext cx="358775" cy="1588"/>
          </a:xfrm>
          <a:prstGeom prst="line">
            <a:avLst/>
          </a:prstGeom>
          <a:noFill/>
          <a:ln w="9525">
            <a:solidFill>
              <a:schemeClr val="tx1"/>
            </a:solidFill>
            <a:round/>
            <a:headEnd/>
            <a:tailEnd/>
          </a:ln>
          <a:effectLst/>
        </p:spPr>
        <p:txBody>
          <a:bodyPr/>
          <a:lstStyle/>
          <a:p>
            <a:endParaRPr lang="ja-JP" altLang="en-US" dirty="0">
              <a:ea typeface="MeiryoKe_PGothic" pitchFamily="50" charset="-128"/>
            </a:endParaRPr>
          </a:p>
        </p:txBody>
      </p:sp>
      <p:sp>
        <p:nvSpPr>
          <p:cNvPr id="13" name="Rectangle 18"/>
          <p:cNvSpPr>
            <a:spLocks noChangeArrowheads="1"/>
          </p:cNvSpPr>
          <p:nvPr/>
        </p:nvSpPr>
        <p:spPr bwMode="auto">
          <a:xfrm>
            <a:off x="2051050" y="2349500"/>
            <a:ext cx="360363" cy="360363"/>
          </a:xfrm>
          <a:prstGeom prst="rect">
            <a:avLst/>
          </a:prstGeom>
          <a:noFill/>
          <a:ln w="28575">
            <a:noFill/>
            <a:miter lim="800000"/>
            <a:headEnd/>
            <a:tailEnd/>
          </a:ln>
          <a:effectLst/>
        </p:spPr>
        <p:txBody>
          <a:bodyPr wrap="none" anchor="ctr"/>
          <a:lstStyle/>
          <a:p>
            <a:pPr algn="ctr"/>
            <a:r>
              <a:rPr lang="en-US" altLang="ja-JP" sz="2000" i="1" baseline="0" dirty="0">
                <a:ea typeface="MeiryoKe_PGothic" pitchFamily="50" charset="-128"/>
              </a:rPr>
              <a:t>a</a:t>
            </a:r>
          </a:p>
        </p:txBody>
      </p:sp>
      <p:sp>
        <p:nvSpPr>
          <p:cNvPr id="14" name="Rectangle 20"/>
          <p:cNvSpPr>
            <a:spLocks noChangeArrowheads="1"/>
          </p:cNvSpPr>
          <p:nvPr/>
        </p:nvSpPr>
        <p:spPr bwMode="auto">
          <a:xfrm>
            <a:off x="2051050" y="2708275"/>
            <a:ext cx="360363" cy="360363"/>
          </a:xfrm>
          <a:prstGeom prst="rect">
            <a:avLst/>
          </a:prstGeom>
          <a:noFill/>
          <a:ln w="28575">
            <a:noFill/>
            <a:miter lim="800000"/>
            <a:headEnd/>
            <a:tailEnd/>
          </a:ln>
          <a:effectLst/>
        </p:spPr>
        <p:txBody>
          <a:bodyPr wrap="none" anchor="ctr"/>
          <a:lstStyle/>
          <a:p>
            <a:pPr algn="ctr"/>
            <a:r>
              <a:rPr lang="en-US" altLang="ja-JP" sz="2000" i="1" baseline="0" dirty="0">
                <a:ea typeface="MeiryoKe_PGothic" pitchFamily="50" charset="-128"/>
              </a:rPr>
              <a:t>b</a:t>
            </a:r>
          </a:p>
        </p:txBody>
      </p:sp>
      <p:sp>
        <p:nvSpPr>
          <p:cNvPr id="15" name="Rectangle 21"/>
          <p:cNvSpPr>
            <a:spLocks noChangeArrowheads="1"/>
          </p:cNvSpPr>
          <p:nvPr/>
        </p:nvSpPr>
        <p:spPr bwMode="auto">
          <a:xfrm>
            <a:off x="3851275" y="2528888"/>
            <a:ext cx="360363" cy="360362"/>
          </a:xfrm>
          <a:prstGeom prst="rect">
            <a:avLst/>
          </a:prstGeom>
          <a:noFill/>
          <a:ln w="28575">
            <a:noFill/>
            <a:miter lim="800000"/>
            <a:headEnd/>
            <a:tailEnd/>
          </a:ln>
          <a:effectLst/>
        </p:spPr>
        <p:txBody>
          <a:bodyPr wrap="none" anchor="ctr"/>
          <a:lstStyle/>
          <a:p>
            <a:pPr algn="ctr"/>
            <a:r>
              <a:rPr lang="en-US" altLang="ja-JP" sz="2000" i="1" baseline="0" dirty="0">
                <a:ea typeface="MeiryoKe_PGothic" pitchFamily="50" charset="-128"/>
              </a:rPr>
              <a:t>z</a:t>
            </a:r>
          </a:p>
        </p:txBody>
      </p:sp>
      <p:sp>
        <p:nvSpPr>
          <p:cNvPr id="16" name="Rectangle 22"/>
          <p:cNvSpPr>
            <a:spLocks noChangeArrowheads="1"/>
          </p:cNvSpPr>
          <p:nvPr/>
        </p:nvSpPr>
        <p:spPr bwMode="auto">
          <a:xfrm>
            <a:off x="4211638" y="2349500"/>
            <a:ext cx="361950" cy="360363"/>
          </a:xfrm>
          <a:prstGeom prst="rect">
            <a:avLst/>
          </a:prstGeom>
          <a:noFill/>
          <a:ln w="28575">
            <a:noFill/>
            <a:miter lim="800000"/>
            <a:headEnd/>
            <a:tailEnd/>
          </a:ln>
          <a:effectLst/>
        </p:spPr>
        <p:txBody>
          <a:bodyPr wrap="none" anchor="ctr"/>
          <a:lstStyle/>
          <a:p>
            <a:pPr algn="ctr"/>
            <a:r>
              <a:rPr lang="en-US" altLang="ja-JP" sz="2000" i="1" baseline="0" dirty="0">
                <a:ea typeface="MeiryoKe_PGothic" pitchFamily="50" charset="-128"/>
              </a:rPr>
              <a:t>a</a:t>
            </a:r>
          </a:p>
        </p:txBody>
      </p:sp>
      <p:sp>
        <p:nvSpPr>
          <p:cNvPr id="17" name="Rectangle 23"/>
          <p:cNvSpPr>
            <a:spLocks noChangeArrowheads="1"/>
          </p:cNvSpPr>
          <p:nvPr/>
        </p:nvSpPr>
        <p:spPr bwMode="auto">
          <a:xfrm>
            <a:off x="4211638" y="2709863"/>
            <a:ext cx="361950" cy="360362"/>
          </a:xfrm>
          <a:prstGeom prst="rect">
            <a:avLst/>
          </a:prstGeom>
          <a:noFill/>
          <a:ln w="28575">
            <a:noFill/>
            <a:miter lim="800000"/>
            <a:headEnd/>
            <a:tailEnd/>
          </a:ln>
          <a:effectLst/>
        </p:spPr>
        <p:txBody>
          <a:bodyPr wrap="none" anchor="ctr"/>
          <a:lstStyle/>
          <a:p>
            <a:pPr algn="ctr"/>
            <a:r>
              <a:rPr lang="en-US" altLang="ja-JP" sz="2000" i="1" baseline="0" dirty="0">
                <a:ea typeface="MeiryoKe_PGothic" pitchFamily="50" charset="-128"/>
              </a:rPr>
              <a:t>b</a:t>
            </a:r>
          </a:p>
        </p:txBody>
      </p:sp>
      <p:sp>
        <p:nvSpPr>
          <p:cNvPr id="18" name="Rectangle 24"/>
          <p:cNvSpPr>
            <a:spLocks noChangeArrowheads="1"/>
          </p:cNvSpPr>
          <p:nvPr/>
        </p:nvSpPr>
        <p:spPr bwMode="auto">
          <a:xfrm>
            <a:off x="6011863" y="2528888"/>
            <a:ext cx="360362" cy="360362"/>
          </a:xfrm>
          <a:prstGeom prst="rect">
            <a:avLst/>
          </a:prstGeom>
          <a:noFill/>
          <a:ln w="28575">
            <a:noFill/>
            <a:miter lim="800000"/>
            <a:headEnd/>
            <a:tailEnd/>
          </a:ln>
          <a:effectLst/>
        </p:spPr>
        <p:txBody>
          <a:bodyPr wrap="none" anchor="ctr"/>
          <a:lstStyle/>
          <a:p>
            <a:pPr algn="ctr"/>
            <a:r>
              <a:rPr lang="en-US" altLang="ja-JP" sz="2000" i="1" baseline="0" dirty="0">
                <a:ea typeface="MeiryoKe_PGothic" pitchFamily="50" charset="-128"/>
              </a:rPr>
              <a:t>z</a:t>
            </a:r>
          </a:p>
        </p:txBody>
      </p:sp>
      <p:sp>
        <p:nvSpPr>
          <p:cNvPr id="19" name="Rectangle 25"/>
          <p:cNvSpPr>
            <a:spLocks noChangeArrowheads="1"/>
          </p:cNvSpPr>
          <p:nvPr/>
        </p:nvSpPr>
        <p:spPr bwMode="auto">
          <a:xfrm>
            <a:off x="6372225" y="2528888"/>
            <a:ext cx="360363" cy="360362"/>
          </a:xfrm>
          <a:prstGeom prst="rect">
            <a:avLst/>
          </a:prstGeom>
          <a:noFill/>
          <a:ln w="28575">
            <a:noFill/>
            <a:miter lim="800000"/>
            <a:headEnd/>
            <a:tailEnd/>
          </a:ln>
          <a:effectLst/>
        </p:spPr>
        <p:txBody>
          <a:bodyPr wrap="none" anchor="ctr"/>
          <a:lstStyle/>
          <a:p>
            <a:pPr algn="ctr"/>
            <a:r>
              <a:rPr lang="en-US" altLang="ja-JP" sz="2000" i="1" baseline="0" dirty="0">
                <a:ea typeface="MeiryoKe_PGothic" pitchFamily="50" charset="-128"/>
              </a:rPr>
              <a:t>a</a:t>
            </a:r>
          </a:p>
        </p:txBody>
      </p:sp>
      <p:sp>
        <p:nvSpPr>
          <p:cNvPr id="20" name="Rectangle 27"/>
          <p:cNvSpPr>
            <a:spLocks noChangeArrowheads="1"/>
          </p:cNvSpPr>
          <p:nvPr/>
        </p:nvSpPr>
        <p:spPr bwMode="auto">
          <a:xfrm>
            <a:off x="8174038" y="2528888"/>
            <a:ext cx="360362" cy="360362"/>
          </a:xfrm>
          <a:prstGeom prst="rect">
            <a:avLst/>
          </a:prstGeom>
          <a:noFill/>
          <a:ln w="28575">
            <a:noFill/>
            <a:miter lim="800000"/>
            <a:headEnd/>
            <a:tailEnd/>
          </a:ln>
          <a:effectLst/>
        </p:spPr>
        <p:txBody>
          <a:bodyPr wrap="none" anchor="ctr"/>
          <a:lstStyle/>
          <a:p>
            <a:pPr algn="ctr"/>
            <a:r>
              <a:rPr lang="en-US" altLang="ja-JP" sz="2000" i="1" baseline="0" dirty="0">
                <a:ea typeface="MeiryoKe_PGothic" pitchFamily="50" charset="-128"/>
              </a:rPr>
              <a:t>z</a:t>
            </a:r>
          </a:p>
        </p:txBody>
      </p:sp>
      <p:pic>
        <p:nvPicPr>
          <p:cNvPr id="21" name="Picture 7" descr="OR"/>
          <p:cNvPicPr>
            <a:picLocks noChangeAspect="1" noChangeArrowheads="1"/>
          </p:cNvPicPr>
          <p:nvPr/>
        </p:nvPicPr>
        <p:blipFill>
          <a:blip r:embed="rId2" cstate="print"/>
          <a:srcRect/>
          <a:stretch>
            <a:fillRect/>
          </a:stretch>
        </p:blipFill>
        <p:spPr bwMode="auto">
          <a:xfrm>
            <a:off x="4841875" y="2349500"/>
            <a:ext cx="1079500" cy="717550"/>
          </a:xfrm>
          <a:prstGeom prst="rect">
            <a:avLst/>
          </a:prstGeom>
          <a:noFill/>
        </p:spPr>
      </p:pic>
      <p:pic>
        <p:nvPicPr>
          <p:cNvPr id="22" name="Picture 28" descr="NOT"/>
          <p:cNvPicPr>
            <a:picLocks noChangeAspect="1" noChangeArrowheads="1"/>
          </p:cNvPicPr>
          <p:nvPr/>
        </p:nvPicPr>
        <p:blipFill>
          <a:blip r:embed="rId3" cstate="print"/>
          <a:srcRect/>
          <a:stretch>
            <a:fillRect/>
          </a:stretch>
        </p:blipFill>
        <p:spPr bwMode="auto">
          <a:xfrm>
            <a:off x="7092950" y="2347913"/>
            <a:ext cx="717550" cy="720725"/>
          </a:xfrm>
          <a:prstGeom prst="rect">
            <a:avLst/>
          </a:prstGeom>
          <a:noFill/>
        </p:spPr>
      </p:pic>
      <p:sp>
        <p:nvSpPr>
          <p:cNvPr id="23" name="Rectangle 141"/>
          <p:cNvSpPr>
            <a:spLocks noChangeArrowheads="1"/>
          </p:cNvSpPr>
          <p:nvPr/>
        </p:nvSpPr>
        <p:spPr bwMode="auto">
          <a:xfrm>
            <a:off x="2051050" y="3609975"/>
            <a:ext cx="2160588" cy="539750"/>
          </a:xfrm>
          <a:prstGeom prst="rect">
            <a:avLst/>
          </a:prstGeom>
          <a:noFill/>
          <a:ln w="28575">
            <a:noFill/>
            <a:miter lim="800000"/>
            <a:headEnd/>
            <a:tailEnd/>
          </a:ln>
          <a:effectLst/>
        </p:spPr>
        <p:txBody>
          <a:bodyPr wrap="none" anchor="ctr"/>
          <a:lstStyle/>
          <a:p>
            <a:pPr algn="ctr"/>
            <a:r>
              <a:rPr lang="en-US" altLang="ja-JP" sz="2400" i="1" baseline="0" dirty="0">
                <a:ea typeface="MeiryoKe_PGothic" pitchFamily="50" charset="-128"/>
              </a:rPr>
              <a:t>z</a:t>
            </a:r>
            <a:r>
              <a:rPr lang="en-US" altLang="ja-JP" sz="2400" baseline="0" dirty="0">
                <a:ea typeface="MeiryoKe_PGothic" pitchFamily="50" charset="-128"/>
              </a:rPr>
              <a:t> = </a:t>
            </a:r>
            <a:r>
              <a:rPr lang="en-US" altLang="ja-JP" sz="2400" i="1" baseline="0" dirty="0" err="1">
                <a:ea typeface="MeiryoKe_PGothic" pitchFamily="50" charset="-128"/>
              </a:rPr>
              <a:t>a</a:t>
            </a:r>
            <a:r>
              <a:rPr lang="en-US" altLang="ja-JP" sz="2400" baseline="0" dirty="0" err="1">
                <a:ea typeface="MeiryoKe_PGothic" pitchFamily="50" charset="-128"/>
                <a:cs typeface="Times New Roman" pitchFamily="18" charset="0"/>
              </a:rPr>
              <a:t>∙</a:t>
            </a:r>
            <a:r>
              <a:rPr lang="en-US" altLang="ja-JP" sz="2400" i="1" baseline="0" dirty="0" err="1">
                <a:ea typeface="MeiryoKe_PGothic" pitchFamily="50" charset="-128"/>
              </a:rPr>
              <a:t>b</a:t>
            </a:r>
            <a:endParaRPr lang="en-US" altLang="ja-JP" sz="2400" i="1" baseline="0" dirty="0">
              <a:ea typeface="MeiryoKe_PGothic" pitchFamily="50" charset="-128"/>
            </a:endParaRPr>
          </a:p>
        </p:txBody>
      </p:sp>
      <p:sp>
        <p:nvSpPr>
          <p:cNvPr id="24" name="Rectangle 143"/>
          <p:cNvSpPr>
            <a:spLocks noChangeArrowheads="1"/>
          </p:cNvSpPr>
          <p:nvPr/>
        </p:nvSpPr>
        <p:spPr bwMode="auto">
          <a:xfrm>
            <a:off x="6452897" y="3609975"/>
            <a:ext cx="2070100" cy="539750"/>
          </a:xfrm>
          <a:prstGeom prst="rect">
            <a:avLst/>
          </a:prstGeom>
          <a:noFill/>
          <a:ln w="28575">
            <a:noFill/>
            <a:miter lim="800000"/>
            <a:headEnd/>
            <a:tailEnd/>
          </a:ln>
          <a:effectLst/>
        </p:spPr>
        <p:txBody>
          <a:bodyPr wrap="none" anchor="ctr"/>
          <a:lstStyle/>
          <a:p>
            <a:pPr algn="ctr"/>
            <a:r>
              <a:rPr lang="en-US" altLang="ja-JP" sz="2400" i="1" baseline="0" dirty="0">
                <a:ea typeface="MeiryoKe_PGothic" pitchFamily="50" charset="-128"/>
              </a:rPr>
              <a:t>z</a:t>
            </a:r>
            <a:r>
              <a:rPr lang="en-US" altLang="ja-JP" sz="2400" baseline="0" dirty="0">
                <a:ea typeface="MeiryoKe_PGothic" pitchFamily="50" charset="-128"/>
              </a:rPr>
              <a:t> = </a:t>
            </a:r>
            <a:r>
              <a:rPr lang="en-US" altLang="ja-JP" sz="2400" i="1" baseline="0" dirty="0">
                <a:ea typeface="MeiryoKe_PGothic" pitchFamily="50" charset="-128"/>
              </a:rPr>
              <a:t>a’</a:t>
            </a:r>
          </a:p>
        </p:txBody>
      </p:sp>
      <p:sp>
        <p:nvSpPr>
          <p:cNvPr id="25" name="Rectangle 144"/>
          <p:cNvSpPr>
            <a:spLocks noChangeArrowheads="1"/>
          </p:cNvSpPr>
          <p:nvPr/>
        </p:nvSpPr>
        <p:spPr bwMode="auto">
          <a:xfrm>
            <a:off x="6372225" y="4062416"/>
            <a:ext cx="2160588" cy="539750"/>
          </a:xfrm>
          <a:prstGeom prst="rect">
            <a:avLst/>
          </a:prstGeom>
          <a:noFill/>
          <a:ln w="28575">
            <a:noFill/>
            <a:miter lim="800000"/>
            <a:headEnd/>
            <a:tailEnd/>
          </a:ln>
          <a:effectLst/>
        </p:spPr>
        <p:txBody>
          <a:bodyPr wrap="none" anchor="ctr"/>
          <a:lstStyle/>
          <a:p>
            <a:pPr algn="ctr"/>
            <a:r>
              <a:rPr lang="en-US" altLang="ja-JP" sz="2400" i="1" baseline="0" dirty="0">
                <a:ea typeface="MeiryoKe_PGothic" pitchFamily="50" charset="-128"/>
              </a:rPr>
              <a:t>z</a:t>
            </a:r>
            <a:r>
              <a:rPr lang="en-US" altLang="ja-JP" sz="2400" baseline="0" dirty="0">
                <a:ea typeface="MeiryoKe_PGothic" pitchFamily="50" charset="-128"/>
              </a:rPr>
              <a:t> = </a:t>
            </a:r>
            <a:r>
              <a:rPr lang="en-US" altLang="ja-JP" sz="2400" i="1" baseline="0" dirty="0">
                <a:ea typeface="MeiryoKe_PGothic" pitchFamily="50" charset="-128"/>
              </a:rPr>
              <a:t>a</a:t>
            </a:r>
          </a:p>
        </p:txBody>
      </p:sp>
      <p:sp>
        <p:nvSpPr>
          <p:cNvPr id="26" name="Rectangle 145"/>
          <p:cNvSpPr>
            <a:spLocks noChangeArrowheads="1"/>
          </p:cNvSpPr>
          <p:nvPr/>
        </p:nvSpPr>
        <p:spPr bwMode="auto">
          <a:xfrm>
            <a:off x="2773363" y="1270000"/>
            <a:ext cx="719137" cy="360363"/>
          </a:xfrm>
          <a:prstGeom prst="rect">
            <a:avLst/>
          </a:prstGeom>
          <a:noFill/>
          <a:ln w="28575">
            <a:noFill/>
            <a:miter lim="800000"/>
            <a:headEnd/>
            <a:tailEnd/>
          </a:ln>
          <a:effectLst/>
        </p:spPr>
        <p:txBody>
          <a:bodyPr wrap="none" anchor="ctr"/>
          <a:lstStyle/>
          <a:p>
            <a:pPr algn="ctr"/>
            <a:r>
              <a:rPr lang="en-US" altLang="ja-JP" sz="2400" u="sng" baseline="0" dirty="0">
                <a:ea typeface="MeiryoKe_PGothic" pitchFamily="50" charset="-128"/>
              </a:rPr>
              <a:t>AND</a:t>
            </a:r>
          </a:p>
        </p:txBody>
      </p:sp>
      <p:sp>
        <p:nvSpPr>
          <p:cNvPr id="27" name="Rectangle 146"/>
          <p:cNvSpPr>
            <a:spLocks noChangeArrowheads="1"/>
          </p:cNvSpPr>
          <p:nvPr/>
        </p:nvSpPr>
        <p:spPr bwMode="auto">
          <a:xfrm>
            <a:off x="4932363" y="1270000"/>
            <a:ext cx="719137" cy="360363"/>
          </a:xfrm>
          <a:prstGeom prst="rect">
            <a:avLst/>
          </a:prstGeom>
          <a:noFill/>
          <a:ln w="28575">
            <a:noFill/>
            <a:miter lim="800000"/>
            <a:headEnd/>
            <a:tailEnd/>
          </a:ln>
          <a:effectLst/>
        </p:spPr>
        <p:txBody>
          <a:bodyPr wrap="none" anchor="ctr"/>
          <a:lstStyle/>
          <a:p>
            <a:pPr algn="ctr"/>
            <a:r>
              <a:rPr lang="en-US" altLang="ja-JP" sz="2400" u="sng" baseline="0" dirty="0">
                <a:ea typeface="MeiryoKe_PGothic" pitchFamily="50" charset="-128"/>
              </a:rPr>
              <a:t>OR</a:t>
            </a:r>
          </a:p>
        </p:txBody>
      </p:sp>
      <p:sp>
        <p:nvSpPr>
          <p:cNvPr id="28" name="Rectangle 147"/>
          <p:cNvSpPr>
            <a:spLocks noChangeArrowheads="1"/>
          </p:cNvSpPr>
          <p:nvPr/>
        </p:nvSpPr>
        <p:spPr bwMode="auto">
          <a:xfrm>
            <a:off x="7092950" y="1268413"/>
            <a:ext cx="719138" cy="360362"/>
          </a:xfrm>
          <a:prstGeom prst="rect">
            <a:avLst/>
          </a:prstGeom>
          <a:noFill/>
          <a:ln w="28575">
            <a:noFill/>
            <a:miter lim="800000"/>
            <a:headEnd/>
            <a:tailEnd/>
          </a:ln>
          <a:effectLst/>
        </p:spPr>
        <p:txBody>
          <a:bodyPr wrap="none" anchor="ctr"/>
          <a:lstStyle/>
          <a:p>
            <a:pPr algn="ctr"/>
            <a:r>
              <a:rPr lang="en-US" altLang="ja-JP" sz="2400" u="sng" baseline="0" dirty="0">
                <a:ea typeface="MeiryoKe_PGothic" pitchFamily="50" charset="-128"/>
              </a:rPr>
              <a:t>NOT</a:t>
            </a:r>
          </a:p>
        </p:txBody>
      </p:sp>
      <p:sp>
        <p:nvSpPr>
          <p:cNvPr id="29" name="Rectangle 149"/>
          <p:cNvSpPr>
            <a:spLocks noChangeArrowheads="1"/>
          </p:cNvSpPr>
          <p:nvPr/>
        </p:nvSpPr>
        <p:spPr bwMode="auto">
          <a:xfrm>
            <a:off x="250825" y="2349500"/>
            <a:ext cx="1441450" cy="719138"/>
          </a:xfrm>
          <a:prstGeom prst="rect">
            <a:avLst/>
          </a:prstGeom>
          <a:noFill/>
          <a:ln w="28575">
            <a:noFill/>
            <a:miter lim="800000"/>
            <a:headEnd/>
            <a:tailEnd/>
          </a:ln>
          <a:effectLst/>
        </p:spPr>
        <p:txBody>
          <a:bodyPr wrap="none" anchor="ctr"/>
          <a:lstStyle/>
          <a:p>
            <a:pPr algn="ctr"/>
            <a:r>
              <a:rPr lang="en-US" altLang="ja-JP" baseline="0" dirty="0">
                <a:latin typeface="メイリオ" pitchFamily="50" charset="-128"/>
                <a:ea typeface="メイリオ" pitchFamily="50" charset="-128"/>
              </a:rPr>
              <a:t>MIL</a:t>
            </a:r>
            <a:r>
              <a:rPr lang="ja-JP" altLang="en-US" baseline="0" dirty="0">
                <a:latin typeface="メイリオ" pitchFamily="50" charset="-128"/>
                <a:ea typeface="メイリオ" pitchFamily="50" charset="-128"/>
              </a:rPr>
              <a:t>記号</a:t>
            </a:r>
          </a:p>
          <a:p>
            <a:pPr algn="ctr"/>
            <a:r>
              <a:rPr lang="en-US" altLang="ja-JP" baseline="0" dirty="0">
                <a:ea typeface="MeiryoKe_PGothic" pitchFamily="50" charset="-128"/>
              </a:rPr>
              <a:t>MIL symbol</a:t>
            </a:r>
          </a:p>
        </p:txBody>
      </p:sp>
      <p:sp>
        <p:nvSpPr>
          <p:cNvPr id="30" name="Rectangle 150"/>
          <p:cNvSpPr>
            <a:spLocks noChangeArrowheads="1"/>
          </p:cNvSpPr>
          <p:nvPr/>
        </p:nvSpPr>
        <p:spPr bwMode="auto">
          <a:xfrm>
            <a:off x="250825" y="3519488"/>
            <a:ext cx="1441450" cy="720725"/>
          </a:xfrm>
          <a:prstGeom prst="rect">
            <a:avLst/>
          </a:prstGeom>
          <a:noFill/>
          <a:ln w="28575">
            <a:noFill/>
            <a:miter lim="800000"/>
            <a:headEnd/>
            <a:tailEnd/>
          </a:ln>
          <a:effectLst/>
        </p:spPr>
        <p:txBody>
          <a:bodyPr wrap="none" anchor="ctr"/>
          <a:lstStyle/>
          <a:p>
            <a:pPr algn="ctr"/>
            <a:r>
              <a:rPr lang="ja-JP" altLang="en-US" baseline="0" dirty="0">
                <a:latin typeface="メイリオ" pitchFamily="50" charset="-128"/>
                <a:ea typeface="メイリオ" pitchFamily="50" charset="-128"/>
              </a:rPr>
              <a:t>論理式</a:t>
            </a:r>
          </a:p>
          <a:p>
            <a:pPr algn="ctr"/>
            <a:r>
              <a:rPr lang="en-US" altLang="ja-JP" baseline="0" dirty="0">
                <a:ea typeface="MeiryoKe_PGothic" pitchFamily="50" charset="-128"/>
              </a:rPr>
              <a:t>logic expression</a:t>
            </a:r>
          </a:p>
        </p:txBody>
      </p:sp>
      <p:sp>
        <p:nvSpPr>
          <p:cNvPr id="31" name="Rectangle 151"/>
          <p:cNvSpPr>
            <a:spLocks noChangeArrowheads="1"/>
          </p:cNvSpPr>
          <p:nvPr/>
        </p:nvSpPr>
        <p:spPr bwMode="auto">
          <a:xfrm>
            <a:off x="250825" y="5138738"/>
            <a:ext cx="1441450" cy="719137"/>
          </a:xfrm>
          <a:prstGeom prst="rect">
            <a:avLst/>
          </a:prstGeom>
          <a:noFill/>
          <a:ln w="28575">
            <a:noFill/>
            <a:miter lim="800000"/>
            <a:headEnd/>
            <a:tailEnd/>
          </a:ln>
          <a:effectLst/>
        </p:spPr>
        <p:txBody>
          <a:bodyPr wrap="none" anchor="ctr"/>
          <a:lstStyle/>
          <a:p>
            <a:pPr algn="ctr"/>
            <a:r>
              <a:rPr lang="ja-JP" altLang="en-US" baseline="0" dirty="0">
                <a:latin typeface="メイリオ" pitchFamily="50" charset="-128"/>
                <a:ea typeface="メイリオ" pitchFamily="50" charset="-128"/>
              </a:rPr>
              <a:t>真理値表</a:t>
            </a:r>
          </a:p>
          <a:p>
            <a:pPr algn="ctr"/>
            <a:r>
              <a:rPr lang="en-US" altLang="ja-JP" baseline="0" dirty="0">
                <a:ea typeface="MeiryoKe_PGothic" pitchFamily="50" charset="-128"/>
              </a:rPr>
              <a:t>truth table</a:t>
            </a:r>
          </a:p>
        </p:txBody>
      </p:sp>
      <p:sp>
        <p:nvSpPr>
          <p:cNvPr id="32" name="Line 152"/>
          <p:cNvSpPr>
            <a:spLocks noChangeShapeType="1"/>
          </p:cNvSpPr>
          <p:nvPr/>
        </p:nvSpPr>
        <p:spPr bwMode="auto">
          <a:xfrm>
            <a:off x="7632700" y="4241803"/>
            <a:ext cx="179388" cy="0"/>
          </a:xfrm>
          <a:prstGeom prst="line">
            <a:avLst/>
          </a:prstGeom>
          <a:noFill/>
          <a:ln w="12700">
            <a:solidFill>
              <a:schemeClr val="tx1"/>
            </a:solidFill>
            <a:round/>
            <a:headEnd/>
            <a:tailEnd/>
          </a:ln>
          <a:effectLst/>
        </p:spPr>
        <p:txBody>
          <a:bodyPr/>
          <a:lstStyle/>
          <a:p>
            <a:endParaRPr lang="ja-JP" altLang="en-US" dirty="0">
              <a:ea typeface="MeiryoKe_PGothic" pitchFamily="50" charset="-128"/>
            </a:endParaRPr>
          </a:p>
        </p:txBody>
      </p:sp>
      <p:pic>
        <p:nvPicPr>
          <p:cNvPr id="33" name="Picture 6" descr="AND"/>
          <p:cNvPicPr>
            <a:picLocks noChangeAspect="1" noChangeArrowheads="1"/>
          </p:cNvPicPr>
          <p:nvPr/>
        </p:nvPicPr>
        <p:blipFill>
          <a:blip r:embed="rId4" cstate="print"/>
          <a:srcRect/>
          <a:stretch>
            <a:fillRect/>
          </a:stretch>
        </p:blipFill>
        <p:spPr bwMode="auto">
          <a:xfrm>
            <a:off x="2681288" y="2349500"/>
            <a:ext cx="1079500" cy="720725"/>
          </a:xfrm>
          <a:prstGeom prst="rect">
            <a:avLst/>
          </a:prstGeom>
          <a:noFill/>
        </p:spPr>
      </p:pic>
      <p:sp>
        <p:nvSpPr>
          <p:cNvPr id="34" name="Rectangle 153"/>
          <p:cNvSpPr>
            <a:spLocks noChangeArrowheads="1"/>
          </p:cNvSpPr>
          <p:nvPr/>
        </p:nvSpPr>
        <p:spPr bwMode="auto">
          <a:xfrm>
            <a:off x="2771775" y="1719263"/>
            <a:ext cx="719138" cy="360362"/>
          </a:xfrm>
          <a:prstGeom prst="rect">
            <a:avLst/>
          </a:prstGeom>
          <a:noFill/>
          <a:ln w="28575">
            <a:noFill/>
            <a:miter lim="800000"/>
            <a:headEnd/>
            <a:tailEnd/>
          </a:ln>
          <a:effectLst/>
        </p:spPr>
        <p:txBody>
          <a:bodyPr wrap="none" anchor="ctr"/>
          <a:lstStyle/>
          <a:p>
            <a:pPr algn="ctr"/>
            <a:r>
              <a:rPr lang="ja-JP" altLang="en-US" sz="2400" baseline="0" dirty="0">
                <a:ea typeface="MeiryoKe_PGothic" pitchFamily="50" charset="-128"/>
              </a:rPr>
              <a:t>（論理積）</a:t>
            </a:r>
          </a:p>
        </p:txBody>
      </p:sp>
      <p:sp>
        <p:nvSpPr>
          <p:cNvPr id="35" name="Rectangle 154"/>
          <p:cNvSpPr>
            <a:spLocks noChangeArrowheads="1"/>
          </p:cNvSpPr>
          <p:nvPr/>
        </p:nvSpPr>
        <p:spPr bwMode="auto">
          <a:xfrm>
            <a:off x="4930775" y="1719263"/>
            <a:ext cx="719138" cy="360362"/>
          </a:xfrm>
          <a:prstGeom prst="rect">
            <a:avLst/>
          </a:prstGeom>
          <a:noFill/>
          <a:ln w="28575">
            <a:noFill/>
            <a:miter lim="800000"/>
            <a:headEnd/>
            <a:tailEnd/>
          </a:ln>
          <a:effectLst/>
        </p:spPr>
        <p:txBody>
          <a:bodyPr wrap="none" anchor="ctr"/>
          <a:lstStyle/>
          <a:p>
            <a:pPr algn="ctr"/>
            <a:r>
              <a:rPr lang="ja-JP" altLang="en-US" sz="2400" baseline="0" dirty="0">
                <a:ea typeface="MeiryoKe_PGothic" pitchFamily="50" charset="-128"/>
              </a:rPr>
              <a:t>（論理和）</a:t>
            </a:r>
          </a:p>
        </p:txBody>
      </p:sp>
      <p:sp>
        <p:nvSpPr>
          <p:cNvPr id="36" name="Rectangle 155"/>
          <p:cNvSpPr>
            <a:spLocks noChangeArrowheads="1"/>
          </p:cNvSpPr>
          <p:nvPr/>
        </p:nvSpPr>
        <p:spPr bwMode="auto">
          <a:xfrm>
            <a:off x="7091363" y="1717675"/>
            <a:ext cx="719137" cy="360363"/>
          </a:xfrm>
          <a:prstGeom prst="rect">
            <a:avLst/>
          </a:prstGeom>
          <a:noFill/>
          <a:ln w="28575">
            <a:noFill/>
            <a:miter lim="800000"/>
            <a:headEnd/>
            <a:tailEnd/>
          </a:ln>
          <a:effectLst/>
        </p:spPr>
        <p:txBody>
          <a:bodyPr wrap="none" anchor="ctr"/>
          <a:lstStyle/>
          <a:p>
            <a:pPr algn="ctr"/>
            <a:r>
              <a:rPr lang="ja-JP" altLang="en-US" sz="2400" baseline="0" dirty="0">
                <a:ea typeface="MeiryoKe_PGothic" pitchFamily="50" charset="-128"/>
              </a:rPr>
              <a:t>（論理否定）</a:t>
            </a:r>
          </a:p>
        </p:txBody>
      </p:sp>
      <p:sp>
        <p:nvSpPr>
          <p:cNvPr id="37" name="Rectangle 156"/>
          <p:cNvSpPr>
            <a:spLocks noChangeArrowheads="1"/>
          </p:cNvSpPr>
          <p:nvPr/>
        </p:nvSpPr>
        <p:spPr bwMode="auto">
          <a:xfrm>
            <a:off x="6372225" y="4514856"/>
            <a:ext cx="2160588" cy="539750"/>
          </a:xfrm>
          <a:prstGeom prst="rect">
            <a:avLst/>
          </a:prstGeom>
          <a:noFill/>
          <a:ln w="28575">
            <a:noFill/>
            <a:miter lim="800000"/>
            <a:headEnd/>
            <a:tailEnd/>
          </a:ln>
          <a:effectLst/>
        </p:spPr>
        <p:txBody>
          <a:bodyPr wrap="none" anchor="ctr"/>
          <a:lstStyle/>
          <a:p>
            <a:pPr algn="ctr"/>
            <a:r>
              <a:rPr lang="en-US" altLang="ja-JP" sz="2400" i="1" baseline="0" dirty="0">
                <a:ea typeface="MeiryoKe_PGothic" pitchFamily="50" charset="-128"/>
              </a:rPr>
              <a:t>z</a:t>
            </a:r>
            <a:r>
              <a:rPr lang="en-US" altLang="ja-JP" sz="2400" baseline="0" dirty="0">
                <a:ea typeface="MeiryoKe_PGothic" pitchFamily="50" charset="-128"/>
              </a:rPr>
              <a:t> = </a:t>
            </a:r>
            <a:r>
              <a:rPr lang="en-US" altLang="ja-JP" sz="2400" baseline="0" dirty="0">
                <a:ea typeface="MeiryoKe_PGothic" pitchFamily="50" charset="-128"/>
                <a:cs typeface="Times New Roman" pitchFamily="18" charset="0"/>
              </a:rPr>
              <a:t>¬ </a:t>
            </a:r>
            <a:r>
              <a:rPr lang="en-US" altLang="ja-JP" sz="2400" i="1" baseline="0" dirty="0">
                <a:ea typeface="MeiryoKe_PGothic" pitchFamily="50" charset="-128"/>
              </a:rPr>
              <a:t>a</a:t>
            </a:r>
          </a:p>
        </p:txBody>
      </p:sp>
      <p:graphicFrame>
        <p:nvGraphicFramePr>
          <p:cNvPr id="38" name="Group 278"/>
          <p:cNvGraphicFramePr>
            <a:graphicFrameLocks noGrp="1"/>
          </p:cNvGraphicFramePr>
          <p:nvPr>
            <p:extLst>
              <p:ext uri="{D42A27DB-BD31-4B8C-83A1-F6EECF244321}">
                <p14:modId xmlns:p14="http://schemas.microsoft.com/office/powerpoint/2010/main" val="1071812070"/>
              </p:ext>
            </p:extLst>
          </p:nvPr>
        </p:nvGraphicFramePr>
        <p:xfrm>
          <a:off x="4572000" y="4386288"/>
          <a:ext cx="1439863" cy="2103120"/>
        </p:xfrm>
        <a:graphic>
          <a:graphicData uri="http://schemas.openxmlformats.org/drawingml/2006/table">
            <a:tbl>
              <a:tblPr/>
              <a:tblGrid>
                <a:gridCol w="479425">
                  <a:extLst>
                    <a:ext uri="{9D8B030D-6E8A-4147-A177-3AD203B41FA5}">
                      <a16:colId xmlns:a16="http://schemas.microsoft.com/office/drawing/2014/main" val="20000"/>
                    </a:ext>
                  </a:extLst>
                </a:gridCol>
                <a:gridCol w="481013">
                  <a:extLst>
                    <a:ext uri="{9D8B030D-6E8A-4147-A177-3AD203B41FA5}">
                      <a16:colId xmlns:a16="http://schemas.microsoft.com/office/drawing/2014/main" val="20001"/>
                    </a:ext>
                  </a:extLst>
                </a:gridCol>
                <a:gridCol w="479425">
                  <a:extLst>
                    <a:ext uri="{9D8B030D-6E8A-4147-A177-3AD203B41FA5}">
                      <a16:colId xmlns:a16="http://schemas.microsoft.com/office/drawing/2014/main" val="20002"/>
                    </a:ext>
                  </a:extLst>
                </a:gridCol>
              </a:tblGrid>
              <a:tr h="420624">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1" u="none" strike="noStrike" cap="none" normalizeH="0" baseline="0" dirty="0">
                          <a:ln>
                            <a:noFill/>
                          </a:ln>
                          <a:solidFill>
                            <a:schemeClr val="tx1"/>
                          </a:solidFill>
                          <a:effectLst/>
                          <a:latin typeface="Times New Roman" pitchFamily="18" charset="0"/>
                          <a:ea typeface="MeiryoKe_PGothic" pitchFamily="50" charset="-128"/>
                        </a:rPr>
                        <a:t>a</a:t>
                      </a:r>
                    </a:p>
                  </a:txBody>
                  <a:tcPr anchor="ctr" horzOverflow="overflow">
                    <a:lnL cap="flat">
                      <a:noFill/>
                    </a:lnL>
                    <a:lnR cap="flat">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1" u="none" strike="noStrike" cap="none" normalizeH="0" baseline="0" dirty="0">
                          <a:ln>
                            <a:noFill/>
                          </a:ln>
                          <a:solidFill>
                            <a:schemeClr val="tx1"/>
                          </a:solidFill>
                          <a:effectLst/>
                          <a:latin typeface="Times New Roman" pitchFamily="18" charset="0"/>
                          <a:ea typeface="MeiryoKe_PGothic" pitchFamily="50" charset="-128"/>
                        </a:rPr>
                        <a:t>b</a:t>
                      </a:r>
                    </a:p>
                  </a:txBody>
                  <a:tcPr anchor="ctr" horzOverflow="overflow">
                    <a:lnL cap="flat">
                      <a:noFill/>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1" u="none" strike="noStrike" cap="none" normalizeH="0" baseline="0" dirty="0">
                          <a:ln>
                            <a:noFill/>
                          </a:ln>
                          <a:solidFill>
                            <a:schemeClr val="tx1"/>
                          </a:solidFill>
                          <a:effectLst/>
                          <a:latin typeface="Times New Roman" pitchFamily="18" charset="0"/>
                          <a:ea typeface="MeiryoKe_PGothic" pitchFamily="50" charset="-128"/>
                        </a:rPr>
                        <a:t>z</a:t>
                      </a:r>
                    </a:p>
                  </a:txBody>
                  <a:tcPr anchor="ctr" horzOverflow="overflow">
                    <a:lnL w="12700" cap="flat" cmpd="sng" algn="ctr">
                      <a:solidFill>
                        <a:schemeClr val="tx1"/>
                      </a:solidFill>
                      <a:prstDash val="solid"/>
                      <a:round/>
                      <a:headEnd type="none" w="med" len="med"/>
                      <a:tailEnd type="none" w="med" len="med"/>
                    </a:lnL>
                    <a:lnR cap="flat">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20624">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p>
                  </a:txBody>
                  <a:tcPr anchor="ctr" horzOverflow="overflow">
                    <a:lnL cap="flat">
                      <a:noFill/>
                    </a:lnL>
                    <a:lnR cap="flat">
                      <a:noFill/>
                    </a:lnR>
                    <a:lnT w="12700"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p>
                  </a:txBody>
                  <a:tcPr anchor="ctr"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rgbClr val="0000CC"/>
                          </a:solidFill>
                          <a:effectLst/>
                          <a:latin typeface="Times New Roman" pitchFamily="18" charset="0"/>
                          <a:ea typeface="MeiryoKe_PGothic" pitchFamily="50" charset="-128"/>
                        </a:rPr>
                        <a:t>0</a:t>
                      </a:r>
                    </a:p>
                  </a:txBody>
                  <a:tcPr anchor="ct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cap="flat">
                      <a:noFill/>
                    </a:lnB>
                    <a:lnTlToBr>
                      <a:noFill/>
                    </a:lnTlToBr>
                    <a:lnBlToTr>
                      <a:noFill/>
                    </a:lnBlToTr>
                    <a:noFill/>
                  </a:tcPr>
                </a:tc>
                <a:extLst>
                  <a:ext uri="{0D108BD9-81ED-4DB2-BD59-A6C34878D82A}">
                    <a16:rowId xmlns:a16="http://schemas.microsoft.com/office/drawing/2014/main" val="10001"/>
                  </a:ext>
                </a:extLst>
              </a:tr>
              <a:tr h="420624">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p>
                  </a:txBody>
                  <a:tcPr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1</a:t>
                      </a:r>
                    </a:p>
                  </a:txBody>
                  <a:tcPr anchor="ctr" horzOverflow="overflow">
                    <a:lnL cap="flat">
                      <a:noFill/>
                    </a:lnL>
                    <a:lnR w="12700" cap="flat" cmpd="sng" algn="ctr">
                      <a:solidFill>
                        <a:schemeClr val="tx1"/>
                      </a:solidFill>
                      <a:prstDash val="solid"/>
                      <a:round/>
                      <a:headEnd type="none" w="med" len="med"/>
                      <a:tailEnd type="none" w="med" len="med"/>
                    </a:lnR>
                    <a:lnT cap="flat">
                      <a:noFill/>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rgbClr val="FF0000"/>
                          </a:solidFill>
                          <a:effectLst/>
                          <a:latin typeface="Times New Roman" pitchFamily="18" charset="0"/>
                          <a:ea typeface="MeiryoKe_PGothic" pitchFamily="50" charset="-128"/>
                        </a:rPr>
                        <a:t>1</a:t>
                      </a:r>
                    </a:p>
                  </a:txBody>
                  <a:tcPr anchor="ctr" horzOverflow="overflow">
                    <a:lnL w="12700" cap="flat" cmpd="sng" algn="ctr">
                      <a:solidFill>
                        <a:schemeClr val="tx1"/>
                      </a:solidFill>
                      <a:prstDash val="solid"/>
                      <a:round/>
                      <a:headEnd type="none" w="med" len="med"/>
                      <a:tailEnd type="none" w="med" len="med"/>
                    </a:lnL>
                    <a:lnR cap="flat">
                      <a:noFill/>
                    </a:lnR>
                    <a:lnT cap="flat">
                      <a:noFill/>
                    </a:lnT>
                    <a:lnB cap="flat">
                      <a:noFill/>
                    </a:lnB>
                    <a:lnTlToBr>
                      <a:noFill/>
                    </a:lnTlToBr>
                    <a:lnBlToTr>
                      <a:noFill/>
                    </a:lnBlToTr>
                    <a:noFill/>
                  </a:tcPr>
                </a:tc>
                <a:extLst>
                  <a:ext uri="{0D108BD9-81ED-4DB2-BD59-A6C34878D82A}">
                    <a16:rowId xmlns:a16="http://schemas.microsoft.com/office/drawing/2014/main" val="10002"/>
                  </a:ext>
                </a:extLst>
              </a:tr>
              <a:tr h="420624">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1</a:t>
                      </a:r>
                    </a:p>
                  </a:txBody>
                  <a:tcPr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p>
                  </a:txBody>
                  <a:tcPr anchor="ctr" horzOverflow="overflow">
                    <a:lnL cap="flat">
                      <a:noFill/>
                    </a:lnL>
                    <a:lnR w="12700" cap="flat" cmpd="sng" algn="ctr">
                      <a:solidFill>
                        <a:schemeClr val="tx1"/>
                      </a:solidFill>
                      <a:prstDash val="solid"/>
                      <a:round/>
                      <a:headEnd type="none" w="med" len="med"/>
                      <a:tailEnd type="none" w="med" len="med"/>
                    </a:lnR>
                    <a:lnT cap="flat">
                      <a:noFill/>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rgbClr val="FF0000"/>
                          </a:solidFill>
                          <a:effectLst/>
                          <a:latin typeface="Times New Roman" pitchFamily="18" charset="0"/>
                          <a:ea typeface="MeiryoKe_PGothic" pitchFamily="50" charset="-128"/>
                        </a:rPr>
                        <a:t>1</a:t>
                      </a:r>
                    </a:p>
                  </a:txBody>
                  <a:tcPr anchor="ctr" horzOverflow="overflow">
                    <a:lnL w="12700" cap="flat" cmpd="sng" algn="ctr">
                      <a:solidFill>
                        <a:schemeClr val="tx1"/>
                      </a:solidFill>
                      <a:prstDash val="solid"/>
                      <a:round/>
                      <a:headEnd type="none" w="med" len="med"/>
                      <a:tailEnd type="none" w="med" len="med"/>
                    </a:lnL>
                    <a:lnR cap="flat">
                      <a:noFill/>
                    </a:lnR>
                    <a:lnT cap="flat">
                      <a:noFill/>
                    </a:lnT>
                    <a:lnB cap="flat">
                      <a:noFill/>
                    </a:lnB>
                    <a:lnTlToBr>
                      <a:noFill/>
                    </a:lnTlToBr>
                    <a:lnBlToTr>
                      <a:noFill/>
                    </a:lnBlToTr>
                    <a:noFill/>
                  </a:tcPr>
                </a:tc>
                <a:extLst>
                  <a:ext uri="{0D108BD9-81ED-4DB2-BD59-A6C34878D82A}">
                    <a16:rowId xmlns:a16="http://schemas.microsoft.com/office/drawing/2014/main" val="10003"/>
                  </a:ext>
                </a:extLst>
              </a:tr>
              <a:tr h="420624">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1</a:t>
                      </a:r>
                    </a:p>
                  </a:txBody>
                  <a:tcPr anchor="ctr" horzOverflow="overflow">
                    <a:lnL cap="flat">
                      <a:noFill/>
                    </a:lnL>
                    <a:lnR cap="flat">
                      <a:noFill/>
                    </a:lnR>
                    <a:lnT cap="fla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1</a:t>
                      </a:r>
                    </a:p>
                  </a:txBody>
                  <a:tcPr anchor="ctr" horzOverflow="overflow">
                    <a:lnL cap="flat">
                      <a:noFill/>
                    </a:lnL>
                    <a:lnR w="12700" cap="flat" cmpd="sng" algn="ctr">
                      <a:solidFill>
                        <a:schemeClr val="tx1"/>
                      </a:solidFill>
                      <a:prstDash val="solid"/>
                      <a:round/>
                      <a:headEnd type="none" w="med" len="med"/>
                      <a:tailEnd type="none" w="med" len="med"/>
                    </a:lnR>
                    <a:lnT cap="fla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rgbClr val="FF0000"/>
                          </a:solidFill>
                          <a:effectLst/>
                          <a:latin typeface="Times New Roman" pitchFamily="18" charset="0"/>
                          <a:ea typeface="MeiryoKe_PGothic" pitchFamily="50" charset="-128"/>
                        </a:rPr>
                        <a:t>1</a:t>
                      </a:r>
                    </a:p>
                  </a:txBody>
                  <a:tcPr anchor="ctr" horzOverflow="overflow">
                    <a:lnL w="12700" cap="flat" cmpd="sng" algn="ctr">
                      <a:solidFill>
                        <a:schemeClr val="tx1"/>
                      </a:solidFill>
                      <a:prstDash val="solid"/>
                      <a:round/>
                      <a:headEnd type="none" w="med" len="med"/>
                      <a:tailEnd type="none" w="med" len="med"/>
                    </a:lnL>
                    <a:lnR cap="flat">
                      <a:noFill/>
                    </a:lnR>
                    <a:lnT cap="flat">
                      <a:noFill/>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39" name="Rectangle 143"/>
          <p:cNvSpPr>
            <a:spLocks noChangeArrowheads="1"/>
          </p:cNvSpPr>
          <p:nvPr/>
        </p:nvSpPr>
        <p:spPr bwMode="auto">
          <a:xfrm>
            <a:off x="4210048" y="3609976"/>
            <a:ext cx="2070100" cy="539750"/>
          </a:xfrm>
          <a:prstGeom prst="rect">
            <a:avLst/>
          </a:prstGeom>
          <a:noFill/>
          <a:ln w="28575">
            <a:noFill/>
            <a:miter lim="800000"/>
            <a:headEnd/>
            <a:tailEnd/>
          </a:ln>
          <a:effectLst/>
        </p:spPr>
        <p:txBody>
          <a:bodyPr wrap="none" anchor="ctr"/>
          <a:lstStyle/>
          <a:p>
            <a:pPr algn="ctr"/>
            <a:r>
              <a:rPr lang="en-US" altLang="ja-JP" sz="2400" i="1" baseline="0" dirty="0">
                <a:ea typeface="MeiryoKe_PGothic" pitchFamily="50" charset="-128"/>
              </a:rPr>
              <a:t>z</a:t>
            </a:r>
            <a:r>
              <a:rPr lang="en-US" altLang="ja-JP" sz="2400" baseline="0" dirty="0">
                <a:ea typeface="MeiryoKe_PGothic" pitchFamily="50" charset="-128"/>
              </a:rPr>
              <a:t> = </a:t>
            </a:r>
            <a:r>
              <a:rPr lang="en-US" altLang="ja-JP" sz="2400" i="1" baseline="0" dirty="0">
                <a:ea typeface="MeiryoKe_PGothic" pitchFamily="50" charset="-128"/>
              </a:rPr>
              <a:t>a </a:t>
            </a:r>
            <a:r>
              <a:rPr lang="en-US" altLang="ja-JP" sz="2400" baseline="0" dirty="0">
                <a:ea typeface="MeiryoKe_PGothic" pitchFamily="50" charset="-128"/>
                <a:cs typeface="Times New Roman" pitchFamily="18" charset="0"/>
              </a:rPr>
              <a:t>+ </a:t>
            </a:r>
            <a:r>
              <a:rPr lang="en-US" altLang="ja-JP" sz="2400" i="1" baseline="0" dirty="0">
                <a:ea typeface="MeiryoKe_PGothic" pitchFamily="50" charset="-128"/>
              </a:rPr>
              <a:t>b</a:t>
            </a:r>
          </a:p>
        </p:txBody>
      </p:sp>
    </p:spTree>
    <p:extLst>
      <p:ext uri="{BB962C8B-B14F-4D97-AF65-F5344CB8AC3E}">
        <p14:creationId xmlns:p14="http://schemas.microsoft.com/office/powerpoint/2010/main" val="14922392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4422" name="Rectangle 6"/>
          <p:cNvSpPr>
            <a:spLocks noGrp="1" noChangeArrowheads="1"/>
          </p:cNvSpPr>
          <p:nvPr>
            <p:ph type="title"/>
          </p:nvPr>
        </p:nvSpPr>
        <p:spPr/>
        <p:txBody>
          <a:bodyPr/>
          <a:lstStyle/>
          <a:p>
            <a:r>
              <a:rPr lang="ja-JP" altLang="en-US" dirty="0"/>
              <a:t>完全性（</a:t>
            </a:r>
            <a:r>
              <a:rPr lang="en-US" altLang="ja-JP" dirty="0"/>
              <a:t>Completeness</a:t>
            </a:r>
            <a:r>
              <a:rPr lang="ja-JP" altLang="en-US" dirty="0" err="1"/>
              <a:t>，</a:t>
            </a:r>
            <a:r>
              <a:rPr lang="ja-JP" altLang="en-US" dirty="0"/>
              <a:t>完備性）</a:t>
            </a:r>
          </a:p>
        </p:txBody>
      </p:sp>
      <p:sp>
        <p:nvSpPr>
          <p:cNvPr id="444423" name="Rectangle 7"/>
          <p:cNvSpPr>
            <a:spLocks noGrp="1" noChangeArrowheads="1"/>
          </p:cNvSpPr>
          <p:nvPr>
            <p:ph idx="4294967295"/>
          </p:nvPr>
        </p:nvSpPr>
        <p:spPr>
          <a:xfrm>
            <a:off x="251424" y="1268712"/>
            <a:ext cx="8641751" cy="5491162"/>
          </a:xfrm>
          <a:prstGeom prst="rect">
            <a:avLst/>
          </a:prstGeom>
        </p:spPr>
        <p:txBody>
          <a:bodyPr/>
          <a:lstStyle/>
          <a:p>
            <a:r>
              <a:rPr lang="ja-JP" altLang="en-US" dirty="0"/>
              <a:t>完全集合 </a:t>
            </a:r>
            <a:r>
              <a:rPr lang="en-US" altLang="ja-JP" dirty="0"/>
              <a:t>(Complete Set)</a:t>
            </a:r>
            <a:r>
              <a:rPr lang="ja-JP" altLang="en-US" dirty="0"/>
              <a:t>：</a:t>
            </a:r>
            <a:endParaRPr lang="en-US" altLang="ja-JP" dirty="0"/>
          </a:p>
          <a:p>
            <a:pPr lvl="1"/>
            <a:r>
              <a:rPr lang="ja-JP" altLang="en-US" dirty="0"/>
              <a:t>その組み合わせによって，すべての論理関数を表現できる</a:t>
            </a:r>
            <a:br>
              <a:rPr lang="en-US" altLang="ja-JP" dirty="0"/>
            </a:br>
            <a:r>
              <a:rPr lang="ja-JP" altLang="en-US" dirty="0"/>
              <a:t>論理関数の集合</a:t>
            </a:r>
            <a:endParaRPr lang="en-US" altLang="ja-JP" dirty="0"/>
          </a:p>
          <a:p>
            <a:r>
              <a:rPr lang="ja-JP" altLang="en-US" dirty="0"/>
              <a:t>完全集合の例</a:t>
            </a:r>
          </a:p>
          <a:p>
            <a:pPr lvl="1"/>
            <a:r>
              <a:rPr lang="en-US" altLang="ja-JP" dirty="0"/>
              <a:t>{AND, OR, NOT}</a:t>
            </a:r>
          </a:p>
          <a:p>
            <a:pPr lvl="1"/>
            <a:r>
              <a:rPr lang="en-US" altLang="ja-JP" dirty="0"/>
              <a:t>{AND, NOT}</a:t>
            </a:r>
          </a:p>
          <a:p>
            <a:pPr lvl="1"/>
            <a:r>
              <a:rPr lang="en-US" altLang="ja-JP" dirty="0"/>
              <a:t>{OR, NOT}</a:t>
            </a:r>
          </a:p>
          <a:p>
            <a:pPr lvl="1"/>
            <a:r>
              <a:rPr lang="en-US" altLang="ja-JP" dirty="0"/>
              <a:t>{NAND}</a:t>
            </a:r>
          </a:p>
          <a:p>
            <a:pPr lvl="1"/>
            <a:r>
              <a:rPr lang="en-US" altLang="ja-JP" dirty="0"/>
              <a:t>{NOR}</a:t>
            </a:r>
          </a:p>
          <a:p>
            <a:r>
              <a:rPr lang="ja-JP" altLang="en-US" dirty="0">
                <a:solidFill>
                  <a:schemeClr val="accent5"/>
                </a:solidFill>
              </a:rPr>
              <a:t>たとえば，</a:t>
            </a:r>
            <a:r>
              <a:rPr lang="en-US" altLang="ja-JP" dirty="0">
                <a:solidFill>
                  <a:schemeClr val="accent5"/>
                </a:solidFill>
              </a:rPr>
              <a:t>{AND, OR, NOT} </a:t>
            </a:r>
            <a:r>
              <a:rPr lang="ja-JP" altLang="en-US" dirty="0">
                <a:solidFill>
                  <a:schemeClr val="accent5"/>
                </a:solidFill>
              </a:rPr>
              <a:t>を組み合わせると任意の論理関数が作れる</a:t>
            </a:r>
            <a:endParaRPr lang="en-US" altLang="ja-JP" dirty="0">
              <a:solidFill>
                <a:schemeClr val="accent5"/>
              </a:solidFill>
            </a:endParaRPr>
          </a:p>
          <a:p>
            <a:pPr lvl="1"/>
            <a:r>
              <a:rPr lang="ja-JP" altLang="en-US" dirty="0">
                <a:solidFill>
                  <a:schemeClr val="tx1">
                    <a:lumMod val="85000"/>
                    <a:lumOff val="15000"/>
                  </a:schemeClr>
                </a:solidFill>
              </a:rPr>
              <a:t>（証明は，数学的帰納法を使えばそんなに難しくない）</a:t>
            </a:r>
            <a:endParaRPr lang="en-US" altLang="ja-JP" dirty="0">
              <a:solidFill>
                <a:schemeClr val="tx1">
                  <a:lumMod val="85000"/>
                  <a:lumOff val="15000"/>
                </a:schemeClr>
              </a:solidFill>
            </a:endParaRPr>
          </a:p>
        </p:txBody>
      </p:sp>
    </p:spTree>
    <p:extLst>
      <p:ext uri="{BB962C8B-B14F-4D97-AF65-F5344CB8AC3E}">
        <p14:creationId xmlns:p14="http://schemas.microsoft.com/office/powerpoint/2010/main" val="34149794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真理値表による表現と，積和標準系による回路</a:t>
            </a:r>
            <a:endParaRPr kumimoji="1" lang="ja-JP" altLang="en-US" dirty="0"/>
          </a:p>
        </p:txBody>
      </p:sp>
      <p:sp>
        <p:nvSpPr>
          <p:cNvPr id="3" name="テキスト プレースホルダー 2"/>
          <p:cNvSpPr>
            <a:spLocks noGrp="1"/>
          </p:cNvSpPr>
          <p:nvPr>
            <p:ph type="body" sz="quarter" idx="10"/>
          </p:nvPr>
        </p:nvSpPr>
        <p:spPr>
          <a:xfrm>
            <a:off x="341953" y="5499023"/>
            <a:ext cx="8550094" cy="1169706"/>
          </a:xfrm>
        </p:spPr>
        <p:txBody>
          <a:bodyPr/>
          <a:lstStyle/>
          <a:p>
            <a:r>
              <a:rPr kumimoji="1" lang="ja-JP" altLang="en-US" dirty="0"/>
              <a:t>真理値表が与えられれば，</a:t>
            </a:r>
            <a:endParaRPr kumimoji="1" lang="en-US" altLang="ja-JP" dirty="0"/>
          </a:p>
          <a:p>
            <a:pPr lvl="1"/>
            <a:r>
              <a:rPr lang="en-US" altLang="ja-JP" dirty="0"/>
              <a:t>{AND, OR, NOT} </a:t>
            </a:r>
            <a:r>
              <a:rPr lang="ja-JP" altLang="en-US" dirty="0"/>
              <a:t>を使った積和標準系に機械的に置き換えできる</a:t>
            </a:r>
            <a:endParaRPr lang="en-US" altLang="ja-JP" dirty="0"/>
          </a:p>
          <a:p>
            <a:pPr lvl="1"/>
            <a:r>
              <a:rPr kumimoji="1" lang="ja-JP" altLang="en-US" dirty="0"/>
              <a:t>つまり，</a:t>
            </a:r>
            <a:r>
              <a:rPr lang="en-US" altLang="ja-JP" dirty="0"/>
              <a:t>{AND, OR, NOT} </a:t>
            </a:r>
            <a:r>
              <a:rPr lang="ja-JP" altLang="en-US" dirty="0"/>
              <a:t>を使って</a:t>
            </a:r>
            <a:r>
              <a:rPr kumimoji="1" lang="ja-JP" altLang="en-US" dirty="0"/>
              <a:t>対応する回路</a:t>
            </a:r>
            <a:r>
              <a:rPr lang="ja-JP" altLang="en-US" dirty="0"/>
              <a:t>が生成できる</a:t>
            </a:r>
            <a:endParaRPr kumimoji="1" lang="ja-JP" altLang="en-US" dirty="0"/>
          </a:p>
        </p:txBody>
      </p:sp>
      <p:graphicFrame>
        <p:nvGraphicFramePr>
          <p:cNvPr id="4" name="Group 153"/>
          <p:cNvGraphicFramePr>
            <a:graphicFrameLocks/>
          </p:cNvGraphicFramePr>
          <p:nvPr>
            <p:extLst>
              <p:ext uri="{D42A27DB-BD31-4B8C-83A1-F6EECF244321}">
                <p14:modId xmlns:p14="http://schemas.microsoft.com/office/powerpoint/2010/main" val="2953444351"/>
              </p:ext>
            </p:extLst>
          </p:nvPr>
        </p:nvGraphicFramePr>
        <p:xfrm>
          <a:off x="1511966" y="998973"/>
          <a:ext cx="1728000" cy="3424301"/>
        </p:xfrm>
        <a:graphic>
          <a:graphicData uri="http://schemas.openxmlformats.org/drawingml/2006/table">
            <a:tbl>
              <a:tblPr/>
              <a:tblGrid>
                <a:gridCol w="432000">
                  <a:extLst>
                    <a:ext uri="{9D8B030D-6E8A-4147-A177-3AD203B41FA5}">
                      <a16:colId xmlns:a16="http://schemas.microsoft.com/office/drawing/2014/main" val="20000"/>
                    </a:ext>
                  </a:extLst>
                </a:gridCol>
                <a:gridCol w="432000">
                  <a:extLst>
                    <a:ext uri="{9D8B030D-6E8A-4147-A177-3AD203B41FA5}">
                      <a16:colId xmlns:a16="http://schemas.microsoft.com/office/drawing/2014/main" val="20001"/>
                    </a:ext>
                  </a:extLst>
                </a:gridCol>
                <a:gridCol w="432000">
                  <a:extLst>
                    <a:ext uri="{9D8B030D-6E8A-4147-A177-3AD203B41FA5}">
                      <a16:colId xmlns:a16="http://schemas.microsoft.com/office/drawing/2014/main" val="20002"/>
                    </a:ext>
                  </a:extLst>
                </a:gridCol>
                <a:gridCol w="432000">
                  <a:extLst>
                    <a:ext uri="{9D8B030D-6E8A-4147-A177-3AD203B41FA5}">
                      <a16:colId xmlns:a16="http://schemas.microsoft.com/office/drawing/2014/main" val="20003"/>
                    </a:ext>
                  </a:extLst>
                </a:gridCol>
              </a:tblGrid>
              <a:tr h="542925">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1" u="none" strike="noStrike" cap="none" normalizeH="0" baseline="0" dirty="0">
                          <a:ln>
                            <a:noFill/>
                          </a:ln>
                          <a:solidFill>
                            <a:schemeClr val="tx1"/>
                          </a:solidFill>
                          <a:effectLst/>
                          <a:latin typeface="Times New Roman" pitchFamily="18" charset="0"/>
                          <a:ea typeface="MeiryoKe_PGothic" pitchFamily="50" charset="-128"/>
                        </a:rPr>
                        <a:t>i</a:t>
                      </a:r>
                      <a:r>
                        <a:rPr kumimoji="0" lang="en-US" altLang="ja-JP" sz="2000" b="0" i="1" u="none" strike="noStrike" cap="none" normalizeH="0" baseline="-25000" dirty="0">
                          <a:ln>
                            <a:noFill/>
                          </a:ln>
                          <a:solidFill>
                            <a:schemeClr val="tx1"/>
                          </a:solidFill>
                          <a:effectLst/>
                          <a:latin typeface="Times New Roman" pitchFamily="18" charset="0"/>
                          <a:ea typeface="MeiryoKe_PGothic" pitchFamily="50" charset="-128"/>
                        </a:rPr>
                        <a:t>2</a:t>
                      </a:r>
                    </a:p>
                  </a:txBody>
                  <a:tcPr anchor="ctr" horzOverflow="overflow">
                    <a:lnL w="6350" cap="flat" cmpd="sng" algn="ctr">
                      <a:noFill/>
                      <a:prstDash val="solid"/>
                      <a:round/>
                      <a:headEnd type="none" w="med" len="med"/>
                      <a:tailEnd type="none" w="med" len="med"/>
                    </a:lnL>
                    <a:lnR cap="flat">
                      <a:noFill/>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1" u="none" strike="noStrike" cap="none" normalizeH="0" baseline="0" dirty="0">
                          <a:ln>
                            <a:noFill/>
                          </a:ln>
                          <a:solidFill>
                            <a:schemeClr val="tx1"/>
                          </a:solidFill>
                          <a:effectLst/>
                          <a:latin typeface="Times New Roman" pitchFamily="18" charset="0"/>
                          <a:ea typeface="MeiryoKe_PGothic" pitchFamily="50" charset="-128"/>
                        </a:rPr>
                        <a:t>i</a:t>
                      </a:r>
                      <a:r>
                        <a:rPr kumimoji="0" lang="en-US" altLang="ja-JP" sz="2000" b="0" i="1" u="none" strike="noStrike" cap="none" normalizeH="0" baseline="-25000" dirty="0">
                          <a:ln>
                            <a:noFill/>
                          </a:ln>
                          <a:solidFill>
                            <a:schemeClr val="tx1"/>
                          </a:solidFill>
                          <a:effectLst/>
                          <a:latin typeface="Times New Roman" pitchFamily="18" charset="0"/>
                          <a:ea typeface="MeiryoKe_PGothic" pitchFamily="50" charset="-128"/>
                        </a:rPr>
                        <a:t>1</a:t>
                      </a:r>
                    </a:p>
                  </a:txBody>
                  <a:tcPr anchor="ctr" horzOverflow="overflow">
                    <a:lnL cap="flat">
                      <a:noFill/>
                    </a:lnL>
                    <a:lnR cap="flat">
                      <a:noFill/>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1" u="none" strike="noStrike" cap="none" normalizeH="0" baseline="0" dirty="0">
                          <a:ln>
                            <a:noFill/>
                          </a:ln>
                          <a:solidFill>
                            <a:schemeClr val="tx1"/>
                          </a:solidFill>
                          <a:effectLst/>
                          <a:latin typeface="Times New Roman" pitchFamily="18" charset="0"/>
                          <a:ea typeface="MeiryoKe_PGothic" pitchFamily="50" charset="-128"/>
                        </a:rPr>
                        <a:t>i</a:t>
                      </a:r>
                      <a:r>
                        <a:rPr kumimoji="0" lang="en-US" altLang="ja-JP" sz="2000" b="0" i="1" u="none" strike="noStrike" cap="none" normalizeH="0" baseline="-25000" dirty="0">
                          <a:ln>
                            <a:noFill/>
                          </a:ln>
                          <a:solidFill>
                            <a:schemeClr val="tx1"/>
                          </a:solidFill>
                          <a:effectLst/>
                          <a:latin typeface="Times New Roman" pitchFamily="18" charset="0"/>
                          <a:ea typeface="MeiryoKe_PGothic" pitchFamily="50" charset="-128"/>
                        </a:rPr>
                        <a:t>0</a:t>
                      </a:r>
                    </a:p>
                  </a:txBody>
                  <a:tcPr anchor="ctr" horzOverflow="overflow">
                    <a:lnL cap="flat">
                      <a:noFill/>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1" u="none" strike="noStrike" cap="none" normalizeH="0" baseline="0" dirty="0">
                          <a:ln>
                            <a:noFill/>
                          </a:ln>
                          <a:solidFill>
                            <a:schemeClr val="tx1"/>
                          </a:solidFill>
                          <a:effectLst/>
                          <a:latin typeface="Times New Roman" pitchFamily="18" charset="0"/>
                          <a:ea typeface="MeiryoKe_PGothic" pitchFamily="50" charset="-128"/>
                        </a:rPr>
                        <a:t>o</a:t>
                      </a:r>
                      <a:endParaRPr kumimoji="0" lang="en-US" altLang="ja-JP" sz="2000" b="0" i="0" u="none" strike="noStrike" cap="none" normalizeH="0" baseline="-25000" dirty="0">
                        <a:ln>
                          <a:noFill/>
                        </a:ln>
                        <a:solidFill>
                          <a:schemeClr val="tx1"/>
                        </a:solidFill>
                        <a:effectLst/>
                        <a:latin typeface="Times New Roman" pitchFamily="18" charset="0"/>
                        <a:ea typeface="MeiryoKe_PGothic" pitchFamily="50" charset="-128"/>
                      </a:endParaRPr>
                    </a:p>
                  </a:txBody>
                  <a:tcPr anchor="ctr" horzOverflow="overflow">
                    <a:lnL w="12700" cap="flat" cmpd="sng" algn="ctr">
                      <a:solidFill>
                        <a:schemeClr val="tx1"/>
                      </a:solidFill>
                      <a:prstDash val="solid"/>
                      <a:round/>
                      <a:headEnd type="none" w="med" len="med"/>
                      <a:tailEnd type="none" w="med" len="med"/>
                    </a:lnL>
                    <a:lnR cap="flat">
                      <a:noFill/>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365125">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p>
                  </a:txBody>
                  <a:tcPr anchor="ctr" horzOverflow="overflow">
                    <a:lnL w="12700" cap="flat" cmpd="sng" algn="ctr">
                      <a:noFill/>
                      <a:prstDash val="solid"/>
                      <a:round/>
                      <a:headEnd type="none" w="med" len="med"/>
                      <a:tailEnd type="none" w="med" len="med"/>
                    </a:lnL>
                    <a:lnR cap="flat">
                      <a:noFill/>
                    </a:lnR>
                    <a:lnT w="28575" cap="flat" cmpd="sng" algn="ctr">
                      <a:solidFill>
                        <a:schemeClr val="tx1"/>
                      </a:solidFill>
                      <a:prstDash val="solid"/>
                      <a:round/>
                      <a:headEnd type="none" w="med" len="med"/>
                      <a:tailEnd type="none" w="med" len="med"/>
                    </a:lnT>
                    <a:lnB cap="flat">
                      <a:noFill/>
                    </a:lnB>
                    <a:lnTlToBr>
                      <a:noFill/>
                    </a:lnTlToBr>
                    <a:lnBlToTr>
                      <a:noFill/>
                    </a:lnBlToTr>
                    <a:solidFill>
                      <a:schemeClr val="bg1">
                        <a:alpha val="5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p>
                  </a:txBody>
                  <a:tcPr anchor="ctr" horzOverflow="overflow">
                    <a:lnL cap="flat">
                      <a:noFill/>
                    </a:lnL>
                    <a:lnR cap="flat">
                      <a:noFill/>
                    </a:lnR>
                    <a:lnT w="28575" cap="flat" cmpd="sng" algn="ctr">
                      <a:solidFill>
                        <a:schemeClr val="tx1"/>
                      </a:solidFill>
                      <a:prstDash val="solid"/>
                      <a:round/>
                      <a:headEnd type="none" w="med" len="med"/>
                      <a:tailEnd type="none" w="med" len="med"/>
                    </a:lnT>
                    <a:lnB cap="flat">
                      <a:noFill/>
                    </a:lnB>
                    <a:lnTlToBr>
                      <a:noFill/>
                    </a:lnTlToBr>
                    <a:lnBlToTr>
                      <a:noFill/>
                    </a:lnBlToTr>
                    <a:solidFill>
                      <a:schemeClr val="bg1">
                        <a:alpha val="5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p>
                  </a:txBody>
                  <a:tcPr anchor="ctr" horzOverflow="overflow">
                    <a:lnL cap="flat">
                      <a:noFill/>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cap="flat">
                      <a:noFill/>
                    </a:lnB>
                    <a:lnTlToBr>
                      <a:noFill/>
                    </a:lnTlToBr>
                    <a:lnBlToTr>
                      <a:noFill/>
                    </a:lnBlToTr>
                    <a:solidFill>
                      <a:schemeClr val="bg1">
                        <a:alpha val="5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endParaRPr kumimoji="0" lang="ja-JP" altLang="ja-JP" sz="1600" b="0" i="0" u="none" strike="noStrike" cap="none" normalizeH="0" baseline="0" dirty="0">
                        <a:ln>
                          <a:noFill/>
                        </a:ln>
                        <a:solidFill>
                          <a:schemeClr val="tx1"/>
                        </a:solidFill>
                        <a:effectLst/>
                        <a:latin typeface="Times New Roman" pitchFamily="18" charset="0"/>
                        <a:ea typeface="MeiryoKe_PGothic" pitchFamily="50" charset="-128"/>
                      </a:endParaRPr>
                    </a:p>
                  </a:txBody>
                  <a:tcPr anchor="ctr" horzOverflow="overflow">
                    <a:lnL w="12700" cap="flat" cmpd="sng" algn="ctr">
                      <a:solidFill>
                        <a:schemeClr val="tx1"/>
                      </a:solidFill>
                      <a:prstDash val="solid"/>
                      <a:round/>
                      <a:headEnd type="none" w="med" len="med"/>
                      <a:tailEnd type="none" w="med" len="med"/>
                    </a:lnL>
                    <a:lnR cap="flat">
                      <a:noFill/>
                    </a:lnR>
                    <a:lnT w="28575" cap="flat" cmpd="sng" algn="ctr">
                      <a:solidFill>
                        <a:schemeClr val="tx1"/>
                      </a:solidFill>
                      <a:prstDash val="solid"/>
                      <a:round/>
                      <a:headEnd type="none" w="med" len="med"/>
                      <a:tailEnd type="none" w="med" len="med"/>
                    </a:lnT>
                    <a:lnB cap="flat">
                      <a:noFill/>
                    </a:lnB>
                    <a:lnTlToBr>
                      <a:noFill/>
                    </a:lnTlToBr>
                    <a:lnBlToTr>
                      <a:noFill/>
                    </a:lnBlToTr>
                    <a:solidFill>
                      <a:schemeClr val="bg1">
                        <a:alpha val="50000"/>
                      </a:schemeClr>
                    </a:solidFill>
                  </a:tcPr>
                </a:tc>
                <a:extLst>
                  <a:ext uri="{0D108BD9-81ED-4DB2-BD59-A6C34878D82A}">
                    <a16:rowId xmlns:a16="http://schemas.microsoft.com/office/drawing/2014/main" val="10001"/>
                  </a:ext>
                </a:extLst>
              </a:tr>
              <a:tr h="365125">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p>
                  </a:txBody>
                  <a:tcPr anchor="ctr" horzOverflow="overflow">
                    <a:lnL w="12700" cap="flat" cmpd="sng" algn="ctr">
                      <a:noFill/>
                      <a:prstDash val="solid"/>
                      <a:round/>
                      <a:headEnd type="none" w="med" len="med"/>
                      <a:tailEnd type="none" w="med" len="med"/>
                    </a:lnL>
                    <a:lnR cap="flat">
                      <a:noFill/>
                    </a:lnR>
                    <a:lnT cap="flat">
                      <a:noFill/>
                    </a:lnT>
                    <a:lnB cap="flat">
                      <a:noFill/>
                    </a:lnB>
                    <a:lnTlToBr>
                      <a:noFill/>
                    </a:lnTlToBr>
                    <a:lnBlToTr>
                      <a:noFill/>
                    </a:lnBlToTr>
                    <a:solidFill>
                      <a:schemeClr val="accent6">
                        <a:lumMod val="40000"/>
                        <a:lumOff val="6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p>
                  </a:txBody>
                  <a:tcPr anchor="ctr" horzOverflow="overflow">
                    <a:lnL cap="flat">
                      <a:noFill/>
                    </a:lnL>
                    <a:lnR cap="flat">
                      <a:noFill/>
                    </a:lnR>
                    <a:lnT cap="flat">
                      <a:noFill/>
                    </a:lnT>
                    <a:lnB cap="flat">
                      <a:noFill/>
                    </a:lnB>
                    <a:lnTlToBr>
                      <a:noFill/>
                    </a:lnTlToBr>
                    <a:lnBlToTr>
                      <a:noFill/>
                    </a:lnBlToTr>
                    <a:solidFill>
                      <a:schemeClr val="accent6">
                        <a:lumMod val="40000"/>
                        <a:lumOff val="6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1</a:t>
                      </a:r>
                    </a:p>
                  </a:txBody>
                  <a:tcPr anchor="ctr" horzOverflow="overflow">
                    <a:lnL cap="flat">
                      <a:noFill/>
                    </a:lnL>
                    <a:lnR w="12700" cap="flat" cmpd="sng" algn="ctr">
                      <a:solidFill>
                        <a:schemeClr val="tx1"/>
                      </a:solidFill>
                      <a:prstDash val="solid"/>
                      <a:round/>
                      <a:headEnd type="none" w="med" len="med"/>
                      <a:tailEnd type="none" w="med" len="med"/>
                    </a:lnR>
                    <a:lnT cap="flat">
                      <a:noFill/>
                    </a:lnT>
                    <a:lnB cap="flat">
                      <a:noFill/>
                    </a:lnB>
                    <a:lnTlToBr>
                      <a:noFill/>
                    </a:lnTlToBr>
                    <a:lnBlToTr>
                      <a:noFill/>
                    </a:lnBlToTr>
                    <a:solidFill>
                      <a:schemeClr val="accent5">
                        <a:lumMod val="40000"/>
                        <a:lumOff val="6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1</a:t>
                      </a:r>
                      <a:endParaRPr kumimoji="0" lang="ja-JP" altLang="ja-JP" sz="1600" b="0" i="0" u="none" strike="noStrike" cap="none" normalizeH="0" baseline="0" dirty="0">
                        <a:ln>
                          <a:noFill/>
                        </a:ln>
                        <a:solidFill>
                          <a:schemeClr val="tx1"/>
                        </a:solidFill>
                        <a:effectLst/>
                        <a:latin typeface="Times New Roman" pitchFamily="18" charset="0"/>
                        <a:ea typeface="MeiryoKe_PGothic" pitchFamily="50" charset="-128"/>
                      </a:endParaRPr>
                    </a:p>
                  </a:txBody>
                  <a:tcPr anchor="ctr" horzOverflow="overflow">
                    <a:lnL w="12700" cap="flat" cmpd="sng" algn="ctr">
                      <a:solidFill>
                        <a:schemeClr val="tx1"/>
                      </a:solidFill>
                      <a:prstDash val="solid"/>
                      <a:round/>
                      <a:headEnd type="none" w="med" len="med"/>
                      <a:tailEnd type="none" w="med" len="med"/>
                    </a:lnL>
                    <a:lnR cap="flat">
                      <a:noFill/>
                    </a:lnR>
                    <a:lnT cap="flat">
                      <a:noFill/>
                    </a:lnT>
                    <a:lnB cap="flat">
                      <a:noFill/>
                    </a:lnB>
                    <a:lnTlToBr>
                      <a:noFill/>
                    </a:lnTlToBr>
                    <a:lnBlToTr>
                      <a:noFill/>
                    </a:lnBlToTr>
                    <a:solidFill>
                      <a:schemeClr val="accent4">
                        <a:lumMod val="40000"/>
                        <a:lumOff val="60000"/>
                      </a:schemeClr>
                    </a:solidFill>
                  </a:tcPr>
                </a:tc>
                <a:extLst>
                  <a:ext uri="{0D108BD9-81ED-4DB2-BD59-A6C34878D82A}">
                    <a16:rowId xmlns:a16="http://schemas.microsoft.com/office/drawing/2014/main" val="10002"/>
                  </a:ext>
                </a:extLst>
              </a:tr>
              <a:tr h="266700">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p>
                  </a:txBody>
                  <a:tcPr anchor="ctr" horzOverflow="overflow">
                    <a:lnL w="12700" cap="flat" cmpd="sng" algn="ctr">
                      <a:noFill/>
                      <a:prstDash val="solid"/>
                      <a:round/>
                      <a:headEnd type="none" w="med" len="med"/>
                      <a:tailEnd type="none" w="med" len="med"/>
                    </a:lnL>
                    <a:lnR cap="flat">
                      <a:noFill/>
                    </a:lnR>
                    <a:lnT cap="flat">
                      <a:noFill/>
                    </a:lnT>
                    <a:lnB w="28575" cap="flat" cmpd="sng" algn="ctr">
                      <a:noFill/>
                      <a:prstDash val="solid"/>
                      <a:round/>
                      <a:headEnd type="none" w="med" len="med"/>
                      <a:tailEnd type="none" w="med" len="med"/>
                    </a:lnB>
                    <a:lnTlToBr>
                      <a:noFill/>
                    </a:lnTlToBr>
                    <a:lnBlToTr>
                      <a:noFill/>
                    </a:lnBlToTr>
                    <a:solidFill>
                      <a:schemeClr val="bg1">
                        <a:alpha val="5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1</a:t>
                      </a:r>
                    </a:p>
                  </a:txBody>
                  <a:tcPr anchor="ctr" horzOverflow="overflow">
                    <a:lnL cap="flat">
                      <a:noFill/>
                    </a:lnL>
                    <a:lnR cap="flat">
                      <a:noFill/>
                    </a:lnR>
                    <a:lnT cap="flat">
                      <a:noFill/>
                    </a:lnT>
                    <a:lnB w="28575" cap="flat" cmpd="sng" algn="ctr">
                      <a:noFill/>
                      <a:prstDash val="solid"/>
                      <a:round/>
                      <a:headEnd type="none" w="med" len="med"/>
                      <a:tailEnd type="none" w="med" len="med"/>
                    </a:lnB>
                    <a:lnTlToBr>
                      <a:noFill/>
                    </a:lnTlToBr>
                    <a:lnBlToTr>
                      <a:noFill/>
                    </a:lnBlToTr>
                    <a:solidFill>
                      <a:schemeClr val="bg1">
                        <a:alpha val="5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p>
                  </a:txBody>
                  <a:tcPr anchor="ctr" horzOverflow="overflow">
                    <a:lnL cap="flat">
                      <a:noFill/>
                    </a:lnL>
                    <a:lnR w="12700" cap="flat" cmpd="sng" algn="ctr">
                      <a:solidFill>
                        <a:schemeClr val="tx1"/>
                      </a:solidFill>
                      <a:prstDash val="solid"/>
                      <a:round/>
                      <a:headEnd type="none" w="med" len="med"/>
                      <a:tailEnd type="none" w="med" len="med"/>
                    </a:lnR>
                    <a:lnT cap="flat">
                      <a:noFill/>
                    </a:lnT>
                    <a:lnB w="28575" cap="flat" cmpd="sng" algn="ctr">
                      <a:noFill/>
                      <a:prstDash val="solid"/>
                      <a:round/>
                      <a:headEnd type="none" w="med" len="med"/>
                      <a:tailEnd type="none" w="med" len="med"/>
                    </a:lnB>
                    <a:lnTlToBr>
                      <a:noFill/>
                    </a:lnTlToBr>
                    <a:lnBlToTr>
                      <a:noFill/>
                    </a:lnBlToTr>
                    <a:solidFill>
                      <a:schemeClr val="bg1">
                        <a:alpha val="5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endParaRPr kumimoji="0" lang="ja-JP" altLang="ja-JP" sz="1600" b="0" i="0" u="none" strike="noStrike" cap="none" normalizeH="0" baseline="0" dirty="0">
                        <a:ln>
                          <a:noFill/>
                        </a:ln>
                        <a:solidFill>
                          <a:schemeClr val="tx1"/>
                        </a:solidFill>
                        <a:effectLst/>
                        <a:latin typeface="Times New Roman" pitchFamily="18" charset="0"/>
                        <a:ea typeface="MeiryoKe_PGothic" pitchFamily="50" charset="-128"/>
                      </a:endParaRPr>
                    </a:p>
                  </a:txBody>
                  <a:tcPr anchor="ctr" horzOverflow="overflow">
                    <a:lnL w="12700" cap="flat" cmpd="sng" algn="ctr">
                      <a:solidFill>
                        <a:schemeClr val="tx1"/>
                      </a:solidFill>
                      <a:prstDash val="solid"/>
                      <a:round/>
                      <a:headEnd type="none" w="med" len="med"/>
                      <a:tailEnd type="none" w="med" len="med"/>
                    </a:lnL>
                    <a:lnR cap="flat">
                      <a:noFill/>
                    </a:lnR>
                    <a:lnT cap="flat">
                      <a:noFill/>
                    </a:lnT>
                    <a:lnB w="28575" cap="flat" cmpd="sng" algn="ctr">
                      <a:noFill/>
                      <a:prstDash val="solid"/>
                      <a:round/>
                      <a:headEnd type="none" w="med" len="med"/>
                      <a:tailEnd type="none" w="med" len="med"/>
                    </a:lnB>
                    <a:lnTlToBr>
                      <a:noFill/>
                    </a:lnTlToBr>
                    <a:lnBlToTr>
                      <a:noFill/>
                    </a:lnBlToTr>
                    <a:solidFill>
                      <a:schemeClr val="bg1">
                        <a:alpha val="50000"/>
                      </a:schemeClr>
                    </a:solidFill>
                  </a:tcPr>
                </a:tc>
                <a:extLst>
                  <a:ext uri="{0D108BD9-81ED-4DB2-BD59-A6C34878D82A}">
                    <a16:rowId xmlns:a16="http://schemas.microsoft.com/office/drawing/2014/main" val="10003"/>
                  </a:ext>
                </a:extLst>
              </a:tr>
              <a:tr h="266700">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p>
                  </a:txBody>
                  <a:tcPr anchor="ctr" horzOverflow="overflow">
                    <a:lnL w="12700" cap="flat" cmpd="sng" algn="ctr">
                      <a:noFill/>
                      <a:prstDash val="solid"/>
                      <a:round/>
                      <a:headEnd type="none" w="med" len="med"/>
                      <a:tailEnd type="none" w="med" len="med"/>
                    </a:lnL>
                    <a:lnR cap="flat">
                      <a:noFill/>
                    </a:lnR>
                    <a:lnT cap="flat">
                      <a:noFill/>
                    </a:lnT>
                    <a:lnB w="28575" cap="flat" cmpd="sng" algn="ctr">
                      <a:noFill/>
                      <a:prstDash val="solid"/>
                      <a:round/>
                      <a:headEnd type="none" w="med" len="med"/>
                      <a:tailEnd type="none" w="med" len="med"/>
                    </a:lnB>
                    <a:lnTlToBr>
                      <a:noFill/>
                    </a:lnTlToBr>
                    <a:lnBlToTr>
                      <a:noFill/>
                    </a:lnBlToTr>
                    <a:solidFill>
                      <a:schemeClr val="bg1">
                        <a:alpha val="5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1</a:t>
                      </a:r>
                    </a:p>
                  </a:txBody>
                  <a:tcPr anchor="ctr" horzOverflow="overflow">
                    <a:lnL cap="flat">
                      <a:noFill/>
                    </a:lnL>
                    <a:lnR cap="flat">
                      <a:noFill/>
                    </a:lnR>
                    <a:lnT cap="flat">
                      <a:noFill/>
                    </a:lnT>
                    <a:lnB w="28575" cap="flat" cmpd="sng" algn="ctr">
                      <a:noFill/>
                      <a:prstDash val="solid"/>
                      <a:round/>
                      <a:headEnd type="none" w="med" len="med"/>
                      <a:tailEnd type="none" w="med" len="med"/>
                    </a:lnB>
                    <a:lnTlToBr>
                      <a:noFill/>
                    </a:lnTlToBr>
                    <a:lnBlToTr>
                      <a:noFill/>
                    </a:lnBlToTr>
                    <a:solidFill>
                      <a:schemeClr val="bg1">
                        <a:alpha val="5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1</a:t>
                      </a:r>
                    </a:p>
                  </a:txBody>
                  <a:tcPr anchor="ctr" horzOverflow="overflow">
                    <a:lnL cap="flat">
                      <a:noFill/>
                    </a:lnL>
                    <a:lnR w="12700" cap="flat" cmpd="sng" algn="ctr">
                      <a:solidFill>
                        <a:schemeClr val="tx1"/>
                      </a:solidFill>
                      <a:prstDash val="solid"/>
                      <a:round/>
                      <a:headEnd type="none" w="med" len="med"/>
                      <a:tailEnd type="none" w="med" len="med"/>
                    </a:lnR>
                    <a:lnT cap="flat">
                      <a:noFill/>
                    </a:lnT>
                    <a:lnB w="28575" cap="flat" cmpd="sng" algn="ctr">
                      <a:noFill/>
                      <a:prstDash val="solid"/>
                      <a:round/>
                      <a:headEnd type="none" w="med" len="med"/>
                      <a:tailEnd type="none" w="med" len="med"/>
                    </a:lnB>
                    <a:lnTlToBr>
                      <a:noFill/>
                    </a:lnTlToBr>
                    <a:lnBlToTr>
                      <a:noFill/>
                    </a:lnBlToTr>
                    <a:solidFill>
                      <a:schemeClr val="bg1">
                        <a:alpha val="5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endParaRPr kumimoji="0" lang="ja-JP" altLang="ja-JP" sz="1600" b="0" i="0" u="none" strike="noStrike" cap="none" normalizeH="0" baseline="0" dirty="0">
                        <a:ln>
                          <a:noFill/>
                        </a:ln>
                        <a:solidFill>
                          <a:schemeClr val="tx1"/>
                        </a:solidFill>
                        <a:effectLst/>
                        <a:latin typeface="Times New Roman" pitchFamily="18" charset="0"/>
                        <a:ea typeface="MeiryoKe_PGothic" pitchFamily="50" charset="-128"/>
                      </a:endParaRPr>
                    </a:p>
                  </a:txBody>
                  <a:tcPr anchor="ctr" horzOverflow="overflow">
                    <a:lnL w="12700" cap="flat" cmpd="sng" algn="ctr">
                      <a:solidFill>
                        <a:schemeClr val="tx1"/>
                      </a:solidFill>
                      <a:prstDash val="solid"/>
                      <a:round/>
                      <a:headEnd type="none" w="med" len="med"/>
                      <a:tailEnd type="none" w="med" len="med"/>
                    </a:lnL>
                    <a:lnR cap="flat">
                      <a:noFill/>
                    </a:lnR>
                    <a:lnT cap="flat">
                      <a:noFill/>
                    </a:lnT>
                    <a:lnB w="28575" cap="flat" cmpd="sng" algn="ctr">
                      <a:noFill/>
                      <a:prstDash val="solid"/>
                      <a:round/>
                      <a:headEnd type="none" w="med" len="med"/>
                      <a:tailEnd type="none" w="med" len="med"/>
                    </a:lnB>
                    <a:lnTlToBr>
                      <a:noFill/>
                    </a:lnTlToBr>
                    <a:lnBlToTr>
                      <a:noFill/>
                    </a:lnBlToTr>
                    <a:solidFill>
                      <a:schemeClr val="bg1">
                        <a:alpha val="50000"/>
                      </a:schemeClr>
                    </a:solidFill>
                  </a:tcPr>
                </a:tc>
                <a:extLst>
                  <a:ext uri="{0D108BD9-81ED-4DB2-BD59-A6C34878D82A}">
                    <a16:rowId xmlns:a16="http://schemas.microsoft.com/office/drawing/2014/main" val="10004"/>
                  </a:ext>
                </a:extLst>
              </a:tr>
              <a:tr h="266700">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1</a:t>
                      </a:r>
                    </a:p>
                  </a:txBody>
                  <a:tcPr anchor="ctr" horzOverflow="overflow">
                    <a:lnL w="12700" cap="flat" cmpd="sng" algn="ctr">
                      <a:noFill/>
                      <a:prstDash val="solid"/>
                      <a:round/>
                      <a:headEnd type="none" w="med" len="med"/>
                      <a:tailEnd type="none" w="med" len="med"/>
                    </a:lnL>
                    <a:lnR cap="flat">
                      <a:noFill/>
                    </a:lnR>
                    <a:lnT cap="flat">
                      <a:noFill/>
                    </a:lnT>
                    <a:lnB w="28575" cap="flat" cmpd="sng" algn="ctr">
                      <a:noFill/>
                      <a:prstDash val="solid"/>
                      <a:round/>
                      <a:headEnd type="none" w="med" len="med"/>
                      <a:tailEnd type="none" w="med" len="med"/>
                    </a:lnB>
                    <a:lnTlToBr>
                      <a:noFill/>
                    </a:lnTlToBr>
                    <a:lnBlToTr>
                      <a:noFill/>
                    </a:lnBlToTr>
                    <a:solidFill>
                      <a:schemeClr val="accent5">
                        <a:lumMod val="40000"/>
                        <a:lumOff val="6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p>
                  </a:txBody>
                  <a:tcPr anchor="ctr" horzOverflow="overflow">
                    <a:lnL cap="flat">
                      <a:noFill/>
                    </a:lnL>
                    <a:lnR cap="flat">
                      <a:noFill/>
                    </a:lnR>
                    <a:lnT cap="flat">
                      <a:noFill/>
                    </a:lnT>
                    <a:lnB w="28575" cap="flat" cmpd="sng" algn="ctr">
                      <a:noFill/>
                      <a:prstDash val="solid"/>
                      <a:round/>
                      <a:headEnd type="none" w="med" len="med"/>
                      <a:tailEnd type="none" w="med" len="med"/>
                    </a:lnB>
                    <a:lnTlToBr>
                      <a:noFill/>
                    </a:lnTlToBr>
                    <a:lnBlToTr>
                      <a:noFill/>
                    </a:lnBlToTr>
                    <a:solidFill>
                      <a:schemeClr val="accent6">
                        <a:lumMod val="40000"/>
                        <a:lumOff val="6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p>
                  </a:txBody>
                  <a:tcPr anchor="ctr" horzOverflow="overflow">
                    <a:lnL cap="flat">
                      <a:noFill/>
                    </a:lnL>
                    <a:lnR w="12700" cap="flat" cmpd="sng" algn="ctr">
                      <a:solidFill>
                        <a:schemeClr val="tx1"/>
                      </a:solidFill>
                      <a:prstDash val="solid"/>
                      <a:round/>
                      <a:headEnd type="none" w="med" len="med"/>
                      <a:tailEnd type="none" w="med" len="med"/>
                    </a:lnR>
                    <a:lnT cap="flat">
                      <a:noFill/>
                    </a:lnT>
                    <a:lnB w="28575" cap="flat" cmpd="sng" algn="ctr">
                      <a:noFill/>
                      <a:prstDash val="solid"/>
                      <a:round/>
                      <a:headEnd type="none" w="med" len="med"/>
                      <a:tailEnd type="none" w="med" len="med"/>
                    </a:lnB>
                    <a:lnTlToBr>
                      <a:noFill/>
                    </a:lnTlToBr>
                    <a:lnBlToTr>
                      <a:noFill/>
                    </a:lnBlToTr>
                    <a:solidFill>
                      <a:schemeClr val="accent6">
                        <a:lumMod val="40000"/>
                        <a:lumOff val="6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1</a:t>
                      </a:r>
                      <a:endParaRPr kumimoji="0" lang="ja-JP" altLang="ja-JP" sz="1600" b="0" i="0" u="none" strike="noStrike" cap="none" normalizeH="0" baseline="0" dirty="0">
                        <a:ln>
                          <a:noFill/>
                        </a:ln>
                        <a:solidFill>
                          <a:schemeClr val="tx1"/>
                        </a:solidFill>
                        <a:effectLst/>
                        <a:latin typeface="Times New Roman" pitchFamily="18" charset="0"/>
                        <a:ea typeface="MeiryoKe_PGothic" pitchFamily="50" charset="-128"/>
                      </a:endParaRPr>
                    </a:p>
                  </a:txBody>
                  <a:tcPr anchor="ctr" horzOverflow="overflow">
                    <a:lnL w="12700" cap="flat" cmpd="sng" algn="ctr">
                      <a:solidFill>
                        <a:schemeClr val="tx1"/>
                      </a:solidFill>
                      <a:prstDash val="solid"/>
                      <a:round/>
                      <a:headEnd type="none" w="med" len="med"/>
                      <a:tailEnd type="none" w="med" len="med"/>
                    </a:lnL>
                    <a:lnR cap="flat">
                      <a:noFill/>
                    </a:lnR>
                    <a:lnT cap="flat">
                      <a:noFill/>
                    </a:lnT>
                    <a:lnB w="28575" cap="flat" cmpd="sng" algn="ctr">
                      <a:noFill/>
                      <a:prstDash val="solid"/>
                      <a:round/>
                      <a:headEnd type="none" w="med" len="med"/>
                      <a:tailEnd type="none" w="med" len="med"/>
                    </a:lnB>
                    <a:lnTlToBr>
                      <a:noFill/>
                    </a:lnTlToBr>
                    <a:lnBlToTr>
                      <a:noFill/>
                    </a:lnBlToTr>
                    <a:solidFill>
                      <a:schemeClr val="accent4">
                        <a:lumMod val="40000"/>
                        <a:lumOff val="60000"/>
                      </a:schemeClr>
                    </a:solidFill>
                  </a:tcPr>
                </a:tc>
                <a:extLst>
                  <a:ext uri="{0D108BD9-81ED-4DB2-BD59-A6C34878D82A}">
                    <a16:rowId xmlns:a16="http://schemas.microsoft.com/office/drawing/2014/main" val="10005"/>
                  </a:ext>
                </a:extLst>
              </a:tr>
              <a:tr h="266700">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1</a:t>
                      </a:r>
                    </a:p>
                  </a:txBody>
                  <a:tcPr anchor="ctr" horzOverflow="overflow">
                    <a:lnL w="12700" cap="flat" cmpd="sng" algn="ctr">
                      <a:noFill/>
                      <a:prstDash val="solid"/>
                      <a:round/>
                      <a:headEnd type="none" w="med" len="med"/>
                      <a:tailEnd type="none" w="med" len="med"/>
                    </a:lnL>
                    <a:lnR cap="flat">
                      <a:noFill/>
                    </a:lnR>
                    <a:lnT cap="flat">
                      <a:noFill/>
                    </a:lnT>
                    <a:lnB w="28575" cap="flat" cmpd="sng" algn="ctr">
                      <a:noFill/>
                      <a:prstDash val="solid"/>
                      <a:round/>
                      <a:headEnd type="none" w="med" len="med"/>
                      <a:tailEnd type="none" w="med" len="med"/>
                    </a:lnB>
                    <a:lnTlToBr>
                      <a:noFill/>
                    </a:lnTlToBr>
                    <a:lnBlToTr>
                      <a:noFill/>
                    </a:lnBlToTr>
                    <a:solidFill>
                      <a:schemeClr val="bg1">
                        <a:alpha val="5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p>
                  </a:txBody>
                  <a:tcPr anchor="ctr" horzOverflow="overflow">
                    <a:lnL cap="flat">
                      <a:noFill/>
                    </a:lnL>
                    <a:lnR cap="flat">
                      <a:noFill/>
                    </a:lnR>
                    <a:lnT cap="flat">
                      <a:noFill/>
                    </a:lnT>
                    <a:lnB w="28575" cap="flat" cmpd="sng" algn="ctr">
                      <a:noFill/>
                      <a:prstDash val="solid"/>
                      <a:round/>
                      <a:headEnd type="none" w="med" len="med"/>
                      <a:tailEnd type="none" w="med" len="med"/>
                    </a:lnB>
                    <a:lnTlToBr>
                      <a:noFill/>
                    </a:lnTlToBr>
                    <a:lnBlToTr>
                      <a:noFill/>
                    </a:lnBlToTr>
                    <a:solidFill>
                      <a:schemeClr val="bg1">
                        <a:alpha val="5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1</a:t>
                      </a:r>
                    </a:p>
                  </a:txBody>
                  <a:tcPr anchor="ctr" horzOverflow="overflow">
                    <a:lnL cap="flat">
                      <a:noFill/>
                    </a:lnL>
                    <a:lnR w="12700" cap="flat" cmpd="sng" algn="ctr">
                      <a:solidFill>
                        <a:schemeClr val="tx1"/>
                      </a:solidFill>
                      <a:prstDash val="solid"/>
                      <a:round/>
                      <a:headEnd type="none" w="med" len="med"/>
                      <a:tailEnd type="none" w="med" len="med"/>
                    </a:lnR>
                    <a:lnT cap="flat">
                      <a:noFill/>
                    </a:lnT>
                    <a:lnB w="28575" cap="flat" cmpd="sng" algn="ctr">
                      <a:noFill/>
                      <a:prstDash val="solid"/>
                      <a:round/>
                      <a:headEnd type="none" w="med" len="med"/>
                      <a:tailEnd type="none" w="med" len="med"/>
                    </a:lnB>
                    <a:lnTlToBr>
                      <a:noFill/>
                    </a:lnTlToBr>
                    <a:lnBlToTr>
                      <a:noFill/>
                    </a:lnBlToTr>
                    <a:solidFill>
                      <a:schemeClr val="bg1">
                        <a:alpha val="5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endParaRPr kumimoji="0" lang="ja-JP" altLang="ja-JP" sz="1600" b="0" i="0" u="none" strike="noStrike" cap="none" normalizeH="0" baseline="0" dirty="0">
                        <a:ln>
                          <a:noFill/>
                        </a:ln>
                        <a:solidFill>
                          <a:schemeClr val="tx1"/>
                        </a:solidFill>
                        <a:effectLst/>
                        <a:latin typeface="Times New Roman" pitchFamily="18" charset="0"/>
                        <a:ea typeface="MeiryoKe_PGothic" pitchFamily="50" charset="-128"/>
                      </a:endParaRPr>
                    </a:p>
                  </a:txBody>
                  <a:tcPr anchor="ctr" horzOverflow="overflow">
                    <a:lnL w="12700" cap="flat" cmpd="sng" algn="ctr">
                      <a:solidFill>
                        <a:schemeClr val="tx1"/>
                      </a:solidFill>
                      <a:prstDash val="solid"/>
                      <a:round/>
                      <a:headEnd type="none" w="med" len="med"/>
                      <a:tailEnd type="none" w="med" len="med"/>
                    </a:lnL>
                    <a:lnR cap="flat">
                      <a:noFill/>
                    </a:lnR>
                    <a:lnT cap="flat">
                      <a:noFill/>
                    </a:lnT>
                    <a:lnB w="28575" cap="flat" cmpd="sng" algn="ctr">
                      <a:noFill/>
                      <a:prstDash val="solid"/>
                      <a:round/>
                      <a:headEnd type="none" w="med" len="med"/>
                      <a:tailEnd type="none" w="med" len="med"/>
                    </a:lnB>
                    <a:lnTlToBr>
                      <a:noFill/>
                    </a:lnTlToBr>
                    <a:lnBlToTr>
                      <a:noFill/>
                    </a:lnBlToTr>
                    <a:solidFill>
                      <a:schemeClr val="bg1">
                        <a:alpha val="50000"/>
                      </a:schemeClr>
                    </a:solidFill>
                  </a:tcPr>
                </a:tc>
                <a:extLst>
                  <a:ext uri="{0D108BD9-81ED-4DB2-BD59-A6C34878D82A}">
                    <a16:rowId xmlns:a16="http://schemas.microsoft.com/office/drawing/2014/main" val="10006"/>
                  </a:ext>
                </a:extLst>
              </a:tr>
              <a:tr h="266700">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1</a:t>
                      </a:r>
                    </a:p>
                  </a:txBody>
                  <a:tcPr anchor="ctr" horzOverflow="overflow">
                    <a:lnL w="12700" cap="flat" cmpd="sng" algn="ctr">
                      <a:noFill/>
                      <a:prstDash val="solid"/>
                      <a:round/>
                      <a:headEnd type="none" w="med" len="med"/>
                      <a:tailEnd type="none" w="med" len="med"/>
                    </a:lnL>
                    <a:lnR cap="flat">
                      <a:noFill/>
                    </a:lnR>
                    <a:lnT cap="flat">
                      <a:noFill/>
                    </a:lnT>
                    <a:lnB w="28575" cap="flat" cmpd="sng" algn="ctr">
                      <a:noFill/>
                      <a:prstDash val="solid"/>
                      <a:round/>
                      <a:headEnd type="none" w="med" len="med"/>
                      <a:tailEnd type="none" w="med" len="med"/>
                    </a:lnB>
                    <a:lnTlToBr>
                      <a:noFill/>
                    </a:lnTlToBr>
                    <a:lnBlToTr>
                      <a:noFill/>
                    </a:lnBlToTr>
                    <a:solidFill>
                      <a:schemeClr val="bg1">
                        <a:alpha val="5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1</a:t>
                      </a:r>
                    </a:p>
                  </a:txBody>
                  <a:tcPr anchor="ctr" horzOverflow="overflow">
                    <a:lnL cap="flat">
                      <a:noFill/>
                    </a:lnL>
                    <a:lnR cap="flat">
                      <a:noFill/>
                    </a:lnR>
                    <a:lnT cap="flat">
                      <a:noFill/>
                    </a:lnT>
                    <a:lnB w="28575" cap="flat" cmpd="sng" algn="ctr">
                      <a:noFill/>
                      <a:prstDash val="solid"/>
                      <a:round/>
                      <a:headEnd type="none" w="med" len="med"/>
                      <a:tailEnd type="none" w="med" len="med"/>
                    </a:lnB>
                    <a:lnTlToBr>
                      <a:noFill/>
                    </a:lnTlToBr>
                    <a:lnBlToTr>
                      <a:noFill/>
                    </a:lnBlToTr>
                    <a:solidFill>
                      <a:schemeClr val="bg1">
                        <a:alpha val="5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p>
                  </a:txBody>
                  <a:tcPr anchor="ctr" horzOverflow="overflow">
                    <a:lnL cap="flat">
                      <a:noFill/>
                    </a:lnL>
                    <a:lnR w="12700" cap="flat" cmpd="sng" algn="ctr">
                      <a:solidFill>
                        <a:schemeClr val="tx1"/>
                      </a:solidFill>
                      <a:prstDash val="solid"/>
                      <a:round/>
                      <a:headEnd type="none" w="med" len="med"/>
                      <a:tailEnd type="none" w="med" len="med"/>
                    </a:lnR>
                    <a:lnT cap="flat">
                      <a:noFill/>
                    </a:lnT>
                    <a:lnB w="28575" cap="flat" cmpd="sng" algn="ctr">
                      <a:noFill/>
                      <a:prstDash val="solid"/>
                      <a:round/>
                      <a:headEnd type="none" w="med" len="med"/>
                      <a:tailEnd type="none" w="med" len="med"/>
                    </a:lnB>
                    <a:lnTlToBr>
                      <a:noFill/>
                    </a:lnTlToBr>
                    <a:lnBlToTr>
                      <a:noFill/>
                    </a:lnBlToTr>
                    <a:solidFill>
                      <a:schemeClr val="bg1">
                        <a:alpha val="5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endParaRPr kumimoji="0" lang="ja-JP" altLang="ja-JP" sz="1600" b="0" i="0" u="none" strike="noStrike" cap="none" normalizeH="0" baseline="0" dirty="0">
                        <a:ln>
                          <a:noFill/>
                        </a:ln>
                        <a:solidFill>
                          <a:schemeClr val="tx1"/>
                        </a:solidFill>
                        <a:effectLst/>
                        <a:latin typeface="Times New Roman" pitchFamily="18" charset="0"/>
                        <a:ea typeface="MeiryoKe_PGothic" pitchFamily="50" charset="-128"/>
                      </a:endParaRPr>
                    </a:p>
                  </a:txBody>
                  <a:tcPr anchor="ctr" horzOverflow="overflow">
                    <a:lnL w="12700" cap="flat" cmpd="sng" algn="ctr">
                      <a:solidFill>
                        <a:schemeClr val="tx1"/>
                      </a:solidFill>
                      <a:prstDash val="solid"/>
                      <a:round/>
                      <a:headEnd type="none" w="med" len="med"/>
                      <a:tailEnd type="none" w="med" len="med"/>
                    </a:lnL>
                    <a:lnR cap="flat">
                      <a:noFill/>
                    </a:lnR>
                    <a:lnT cap="flat">
                      <a:noFill/>
                    </a:lnT>
                    <a:lnB w="28575" cap="flat" cmpd="sng" algn="ctr">
                      <a:noFill/>
                      <a:prstDash val="solid"/>
                      <a:round/>
                      <a:headEnd type="none" w="med" len="med"/>
                      <a:tailEnd type="none" w="med" len="med"/>
                    </a:lnB>
                    <a:lnTlToBr>
                      <a:noFill/>
                    </a:lnTlToBr>
                    <a:lnBlToTr>
                      <a:noFill/>
                    </a:lnBlToTr>
                    <a:solidFill>
                      <a:schemeClr val="bg1">
                        <a:alpha val="50000"/>
                      </a:schemeClr>
                    </a:solidFill>
                  </a:tcPr>
                </a:tc>
                <a:extLst>
                  <a:ext uri="{0D108BD9-81ED-4DB2-BD59-A6C34878D82A}">
                    <a16:rowId xmlns:a16="http://schemas.microsoft.com/office/drawing/2014/main" val="10007"/>
                  </a:ext>
                </a:extLst>
              </a:tr>
              <a:tr h="266700">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1</a:t>
                      </a:r>
                    </a:p>
                  </a:txBody>
                  <a:tcPr anchor="ctr" horzOverflow="overflow">
                    <a:lnL w="12700" cap="flat" cmpd="sng" algn="ctr">
                      <a:noFill/>
                      <a:prstDash val="solid"/>
                      <a:round/>
                      <a:headEnd type="none" w="med" len="med"/>
                      <a:tailEnd type="none" w="med" len="med"/>
                    </a:lnL>
                    <a:lnR cap="flat">
                      <a:noFill/>
                    </a:lnR>
                    <a:lnT cap="flat">
                      <a:noFill/>
                    </a:lnT>
                    <a:lnB w="28575" cap="flat" cmpd="sng" algn="ctr">
                      <a:solidFill>
                        <a:schemeClr val="tx1"/>
                      </a:solidFill>
                      <a:prstDash val="solid"/>
                      <a:round/>
                      <a:headEnd type="none" w="med" len="med"/>
                      <a:tailEnd type="none" w="med" len="med"/>
                    </a:lnB>
                    <a:lnTlToBr>
                      <a:noFill/>
                    </a:lnTlToBr>
                    <a:lnBlToTr>
                      <a:noFill/>
                    </a:lnBlToTr>
                    <a:solidFill>
                      <a:schemeClr val="accent5">
                        <a:lumMod val="40000"/>
                        <a:lumOff val="6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1</a:t>
                      </a:r>
                    </a:p>
                  </a:txBody>
                  <a:tcPr anchor="ctr" horzOverflow="overflow">
                    <a:lnL cap="flat">
                      <a:noFill/>
                    </a:lnL>
                    <a:lnR cap="flat">
                      <a:noFill/>
                    </a:lnR>
                    <a:lnT cap="flat">
                      <a:noFill/>
                    </a:lnT>
                    <a:lnB w="28575" cap="flat" cmpd="sng" algn="ctr">
                      <a:solidFill>
                        <a:schemeClr val="tx1"/>
                      </a:solidFill>
                      <a:prstDash val="solid"/>
                      <a:round/>
                      <a:headEnd type="none" w="med" len="med"/>
                      <a:tailEnd type="none" w="med" len="med"/>
                    </a:lnB>
                    <a:lnTlToBr>
                      <a:noFill/>
                    </a:lnTlToBr>
                    <a:lnBlToTr>
                      <a:noFill/>
                    </a:lnBlToTr>
                    <a:solidFill>
                      <a:schemeClr val="accent5">
                        <a:lumMod val="40000"/>
                        <a:lumOff val="6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1</a:t>
                      </a:r>
                    </a:p>
                  </a:txBody>
                  <a:tcPr anchor="ctr" horzOverflow="overflow">
                    <a:lnL cap="flat">
                      <a:noFill/>
                    </a:lnL>
                    <a:lnR w="12700" cap="flat" cmpd="sng" algn="ctr">
                      <a:solidFill>
                        <a:schemeClr val="tx1"/>
                      </a:solidFill>
                      <a:prstDash val="solid"/>
                      <a:round/>
                      <a:headEnd type="none" w="med" len="med"/>
                      <a:tailEnd type="none" w="med" len="med"/>
                    </a:lnR>
                    <a:lnT cap="flat">
                      <a:noFill/>
                    </a:lnT>
                    <a:lnB w="28575" cap="flat" cmpd="sng" algn="ctr">
                      <a:solidFill>
                        <a:schemeClr val="tx1"/>
                      </a:solidFill>
                      <a:prstDash val="solid"/>
                      <a:round/>
                      <a:headEnd type="none" w="med" len="med"/>
                      <a:tailEnd type="none" w="med" len="med"/>
                    </a:lnB>
                    <a:lnTlToBr>
                      <a:noFill/>
                    </a:lnTlToBr>
                    <a:lnBlToTr>
                      <a:noFill/>
                    </a:lnBlToTr>
                    <a:solidFill>
                      <a:schemeClr val="accent5">
                        <a:lumMod val="40000"/>
                        <a:lumOff val="6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1</a:t>
                      </a:r>
                      <a:endParaRPr kumimoji="0" lang="ja-JP" altLang="ja-JP" sz="1600" b="0" i="0" u="none" strike="noStrike" cap="none" normalizeH="0" baseline="0" dirty="0">
                        <a:ln>
                          <a:noFill/>
                        </a:ln>
                        <a:solidFill>
                          <a:schemeClr val="tx1"/>
                        </a:solidFill>
                        <a:effectLst/>
                        <a:latin typeface="Times New Roman" pitchFamily="18" charset="0"/>
                        <a:ea typeface="MeiryoKe_PGothic" pitchFamily="50" charset="-128"/>
                      </a:endParaRPr>
                    </a:p>
                  </a:txBody>
                  <a:tcPr anchor="ctr" horzOverflow="overflow">
                    <a:lnL w="12700" cap="flat" cmpd="sng" algn="ctr">
                      <a:solidFill>
                        <a:schemeClr val="tx1"/>
                      </a:solidFill>
                      <a:prstDash val="solid"/>
                      <a:round/>
                      <a:headEnd type="none" w="med" len="med"/>
                      <a:tailEnd type="none" w="med" len="med"/>
                    </a:lnL>
                    <a:lnR cap="flat">
                      <a:noFill/>
                    </a:lnR>
                    <a:lnT cap="flat">
                      <a:noFill/>
                    </a:lnT>
                    <a:lnB w="28575" cap="flat" cmpd="sng" algn="ctr">
                      <a:solidFill>
                        <a:schemeClr val="tx1"/>
                      </a:solidFill>
                      <a:prstDash val="solid"/>
                      <a:round/>
                      <a:headEnd type="none" w="med" len="med"/>
                      <a:tailEnd type="none" w="med" len="med"/>
                    </a:lnB>
                    <a:lnTlToBr>
                      <a:noFill/>
                    </a:lnTlToBr>
                    <a:lnBlToTr>
                      <a:noFill/>
                    </a:lnBlToTr>
                    <a:solidFill>
                      <a:schemeClr val="accent4">
                        <a:lumMod val="40000"/>
                        <a:lumOff val="60000"/>
                      </a:schemeClr>
                    </a:solidFill>
                  </a:tcPr>
                </a:tc>
                <a:extLst>
                  <a:ext uri="{0D108BD9-81ED-4DB2-BD59-A6C34878D82A}">
                    <a16:rowId xmlns:a16="http://schemas.microsoft.com/office/drawing/2014/main" val="10008"/>
                  </a:ext>
                </a:extLst>
              </a:tr>
            </a:tbl>
          </a:graphicData>
        </a:graphic>
      </p:graphicFrame>
      <p:pic>
        <p:nvPicPr>
          <p:cNvPr id="7" name="Picture 6" descr="AND"/>
          <p:cNvPicPr>
            <a:picLocks noChangeAspect="1" noChangeArrowheads="1"/>
          </p:cNvPicPr>
          <p:nvPr/>
        </p:nvPicPr>
        <p:blipFill>
          <a:blip r:embed="rId2" cstate="print"/>
          <a:srcRect/>
          <a:stretch>
            <a:fillRect/>
          </a:stretch>
        </p:blipFill>
        <p:spPr bwMode="auto">
          <a:xfrm>
            <a:off x="5202007" y="1808982"/>
            <a:ext cx="1079500" cy="720725"/>
          </a:xfrm>
          <a:prstGeom prst="rect">
            <a:avLst/>
          </a:prstGeom>
          <a:noFill/>
        </p:spPr>
      </p:pic>
      <p:sp>
        <p:nvSpPr>
          <p:cNvPr id="8" name="Freeform 10"/>
          <p:cNvSpPr>
            <a:spLocks/>
          </p:cNvSpPr>
          <p:nvPr/>
        </p:nvSpPr>
        <p:spPr bwMode="auto">
          <a:xfrm flipH="1" flipV="1">
            <a:off x="6012016" y="2168985"/>
            <a:ext cx="360004" cy="990011"/>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non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cxnSp>
        <p:nvCxnSpPr>
          <p:cNvPr id="9" name="直線矢印コネクタ 8"/>
          <p:cNvCxnSpPr/>
          <p:nvPr/>
        </p:nvCxnSpPr>
        <p:spPr bwMode="auto">
          <a:xfrm>
            <a:off x="3851992" y="1988984"/>
            <a:ext cx="1440016" cy="0"/>
          </a:xfrm>
          <a:prstGeom prst="straightConnector1">
            <a:avLst/>
          </a:prstGeom>
          <a:noFill/>
          <a:ln w="15875" cap="flat" cmpd="sng" algn="ctr">
            <a:solidFill>
              <a:schemeClr val="accent6"/>
            </a:solidFill>
            <a:prstDash val="solid"/>
            <a:round/>
            <a:headEnd type="oval" w="sm" len="sm"/>
            <a:tailEnd type="none"/>
          </a:ln>
          <a:effectLst/>
        </p:spPr>
      </p:cxnSp>
      <p:cxnSp>
        <p:nvCxnSpPr>
          <p:cNvPr id="11" name="直線矢印コネクタ 10"/>
          <p:cNvCxnSpPr/>
          <p:nvPr/>
        </p:nvCxnSpPr>
        <p:spPr bwMode="auto">
          <a:xfrm flipV="1">
            <a:off x="3851992" y="1538981"/>
            <a:ext cx="0" cy="3330035"/>
          </a:xfrm>
          <a:prstGeom prst="straightConnector1">
            <a:avLst/>
          </a:prstGeom>
          <a:noFill/>
          <a:ln w="9525" cap="flat" cmpd="sng" algn="ctr">
            <a:solidFill>
              <a:schemeClr val="tx1"/>
            </a:solidFill>
            <a:prstDash val="solid"/>
            <a:round/>
            <a:headEnd type="none" w="med" len="med"/>
            <a:tailEnd type="none"/>
          </a:ln>
          <a:effectLst/>
        </p:spPr>
      </p:cxnSp>
      <p:sp>
        <p:nvSpPr>
          <p:cNvPr id="14" name="正方形/長方形 13"/>
          <p:cNvSpPr/>
          <p:nvPr/>
        </p:nvSpPr>
        <p:spPr bwMode="auto">
          <a:xfrm>
            <a:off x="3671990" y="1088974"/>
            <a:ext cx="360004"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0" tIns="0" rIns="0" bIns="0" rtlCol="0" anchor="ctr"/>
          <a:lstStyle/>
          <a:p>
            <a:pPr algn="ctr" fontAlgn="base"/>
            <a:r>
              <a:rPr lang="en-US" altLang="ja-JP" sz="2000" i="1" dirty="0">
                <a:latin typeface="Times New Roman" panose="02020603050405020304" pitchFamily="18" charset="0"/>
                <a:cs typeface="Times New Roman" panose="02020603050405020304" pitchFamily="18" charset="0"/>
              </a:rPr>
              <a:t>i</a:t>
            </a:r>
            <a:r>
              <a:rPr lang="en-US" altLang="ja-JP" sz="2000" i="1" baseline="-25000" dirty="0">
                <a:latin typeface="Times New Roman" panose="02020603050405020304" pitchFamily="18" charset="0"/>
                <a:cs typeface="Times New Roman" panose="02020603050405020304" pitchFamily="18" charset="0"/>
              </a:rPr>
              <a:t>2</a:t>
            </a:r>
            <a:endParaRPr lang="ja-JP" altLang="ja-JP" sz="2000" dirty="0">
              <a:latin typeface="Times New Roman" panose="02020603050405020304" pitchFamily="18" charset="0"/>
              <a:cs typeface="Times New Roman" panose="02020603050405020304" pitchFamily="18" charset="0"/>
            </a:endParaRPr>
          </a:p>
        </p:txBody>
      </p:sp>
      <p:sp>
        <p:nvSpPr>
          <p:cNvPr id="15" name="正方形/長方形 14"/>
          <p:cNvSpPr/>
          <p:nvPr/>
        </p:nvSpPr>
        <p:spPr bwMode="auto">
          <a:xfrm>
            <a:off x="4031994" y="1088974"/>
            <a:ext cx="360004"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0" tIns="0" rIns="0" bIns="0" rtlCol="0" anchor="ctr"/>
          <a:lstStyle/>
          <a:p>
            <a:pPr algn="ctr" fontAlgn="base"/>
            <a:r>
              <a:rPr lang="en-US" altLang="ja-JP" sz="2000" i="1" dirty="0">
                <a:latin typeface="Times New Roman" panose="02020603050405020304" pitchFamily="18" charset="0"/>
                <a:cs typeface="Times New Roman" panose="02020603050405020304" pitchFamily="18" charset="0"/>
              </a:rPr>
              <a:t>i</a:t>
            </a:r>
            <a:r>
              <a:rPr lang="en-US" altLang="ja-JP" sz="2000" i="1" baseline="-25000" dirty="0">
                <a:latin typeface="Times New Roman" panose="02020603050405020304" pitchFamily="18" charset="0"/>
                <a:cs typeface="Times New Roman" panose="02020603050405020304" pitchFamily="18" charset="0"/>
              </a:rPr>
              <a:t>1</a:t>
            </a:r>
            <a:endParaRPr lang="ja-JP" altLang="ja-JP" sz="2000" dirty="0">
              <a:latin typeface="Times New Roman" panose="02020603050405020304" pitchFamily="18" charset="0"/>
              <a:cs typeface="Times New Roman" panose="02020603050405020304" pitchFamily="18" charset="0"/>
            </a:endParaRPr>
          </a:p>
        </p:txBody>
      </p:sp>
      <p:sp>
        <p:nvSpPr>
          <p:cNvPr id="16" name="正方形/長方形 15"/>
          <p:cNvSpPr/>
          <p:nvPr/>
        </p:nvSpPr>
        <p:spPr bwMode="auto">
          <a:xfrm>
            <a:off x="4391998" y="1088974"/>
            <a:ext cx="360004"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0" tIns="0" rIns="0" bIns="0" rtlCol="0" anchor="ctr"/>
          <a:lstStyle/>
          <a:p>
            <a:pPr algn="ctr" fontAlgn="base"/>
            <a:r>
              <a:rPr lang="en-US" altLang="ja-JP" sz="2000" i="1" dirty="0">
                <a:latin typeface="Times New Roman" panose="02020603050405020304" pitchFamily="18" charset="0"/>
                <a:cs typeface="Times New Roman" panose="02020603050405020304" pitchFamily="18" charset="0"/>
              </a:rPr>
              <a:t>i</a:t>
            </a:r>
            <a:r>
              <a:rPr lang="en-US" altLang="ja-JP" sz="2000" i="1" baseline="-25000" dirty="0">
                <a:latin typeface="Times New Roman" panose="02020603050405020304" pitchFamily="18" charset="0"/>
                <a:cs typeface="Times New Roman" panose="02020603050405020304" pitchFamily="18" charset="0"/>
              </a:rPr>
              <a:t>0</a:t>
            </a:r>
            <a:endParaRPr lang="ja-JP" altLang="ja-JP" sz="2000" dirty="0">
              <a:latin typeface="Times New Roman" panose="02020603050405020304" pitchFamily="18" charset="0"/>
              <a:cs typeface="Times New Roman" panose="02020603050405020304" pitchFamily="18" charset="0"/>
            </a:endParaRPr>
          </a:p>
        </p:txBody>
      </p:sp>
      <p:cxnSp>
        <p:nvCxnSpPr>
          <p:cNvPr id="17" name="直線矢印コネクタ 16"/>
          <p:cNvCxnSpPr/>
          <p:nvPr/>
        </p:nvCxnSpPr>
        <p:spPr bwMode="auto">
          <a:xfrm flipV="1">
            <a:off x="4211996" y="1538980"/>
            <a:ext cx="0" cy="3330036"/>
          </a:xfrm>
          <a:prstGeom prst="straightConnector1">
            <a:avLst/>
          </a:prstGeom>
          <a:noFill/>
          <a:ln w="9525" cap="flat" cmpd="sng" algn="ctr">
            <a:solidFill>
              <a:schemeClr val="tx1"/>
            </a:solidFill>
            <a:prstDash val="solid"/>
            <a:round/>
            <a:headEnd type="none" w="med" len="med"/>
            <a:tailEnd type="none"/>
          </a:ln>
          <a:effectLst/>
        </p:spPr>
      </p:cxnSp>
      <p:cxnSp>
        <p:nvCxnSpPr>
          <p:cNvPr id="18" name="直線矢印コネクタ 17"/>
          <p:cNvCxnSpPr/>
          <p:nvPr/>
        </p:nvCxnSpPr>
        <p:spPr bwMode="auto">
          <a:xfrm flipV="1">
            <a:off x="4572000" y="1538980"/>
            <a:ext cx="0" cy="3330036"/>
          </a:xfrm>
          <a:prstGeom prst="straightConnector1">
            <a:avLst/>
          </a:prstGeom>
          <a:noFill/>
          <a:ln w="9525" cap="flat" cmpd="sng" algn="ctr">
            <a:solidFill>
              <a:schemeClr val="tx1"/>
            </a:solidFill>
            <a:prstDash val="solid"/>
            <a:round/>
            <a:headEnd type="none" w="med" len="med"/>
            <a:tailEnd type="none"/>
          </a:ln>
          <a:effectLst/>
        </p:spPr>
      </p:cxnSp>
      <p:pic>
        <p:nvPicPr>
          <p:cNvPr id="6" name="Picture 28" descr="NOT"/>
          <p:cNvPicPr>
            <a:picLocks noChangeAspect="1" noChangeArrowheads="1"/>
          </p:cNvPicPr>
          <p:nvPr/>
        </p:nvPicPr>
        <p:blipFill>
          <a:blip r:embed="rId3" cstate="print"/>
          <a:srcRect/>
          <a:stretch>
            <a:fillRect/>
          </a:stretch>
        </p:blipFill>
        <p:spPr bwMode="auto">
          <a:xfrm>
            <a:off x="4932004" y="1855441"/>
            <a:ext cx="268814" cy="270003"/>
          </a:xfrm>
          <a:prstGeom prst="rect">
            <a:avLst/>
          </a:prstGeom>
          <a:noFill/>
        </p:spPr>
      </p:pic>
      <p:cxnSp>
        <p:nvCxnSpPr>
          <p:cNvPr id="21" name="直線矢印コネクタ 20"/>
          <p:cNvCxnSpPr/>
          <p:nvPr/>
        </p:nvCxnSpPr>
        <p:spPr bwMode="auto">
          <a:xfrm>
            <a:off x="4211996" y="2168986"/>
            <a:ext cx="1080012" cy="0"/>
          </a:xfrm>
          <a:prstGeom prst="straightConnector1">
            <a:avLst/>
          </a:prstGeom>
          <a:noFill/>
          <a:ln w="15875" cap="flat" cmpd="sng" algn="ctr">
            <a:solidFill>
              <a:schemeClr val="accent6"/>
            </a:solidFill>
            <a:prstDash val="solid"/>
            <a:round/>
            <a:headEnd type="oval" w="sm" len="sm"/>
            <a:tailEnd type="none"/>
          </a:ln>
          <a:effectLst/>
        </p:spPr>
      </p:cxnSp>
      <p:cxnSp>
        <p:nvCxnSpPr>
          <p:cNvPr id="22" name="直線矢印コネクタ 21"/>
          <p:cNvCxnSpPr/>
          <p:nvPr/>
        </p:nvCxnSpPr>
        <p:spPr bwMode="auto">
          <a:xfrm>
            <a:off x="4572000" y="2348988"/>
            <a:ext cx="720008" cy="0"/>
          </a:xfrm>
          <a:prstGeom prst="straightConnector1">
            <a:avLst/>
          </a:prstGeom>
          <a:noFill/>
          <a:ln w="12700" cap="flat" cmpd="sng" algn="ctr">
            <a:solidFill>
              <a:schemeClr val="accent5"/>
            </a:solidFill>
            <a:prstDash val="solid"/>
            <a:round/>
            <a:headEnd type="oval" w="sm" len="sm"/>
            <a:tailEnd type="none"/>
          </a:ln>
          <a:effectLst/>
        </p:spPr>
      </p:cxnSp>
      <p:pic>
        <p:nvPicPr>
          <p:cNvPr id="30" name="Picture 28" descr="NOT"/>
          <p:cNvPicPr>
            <a:picLocks noChangeAspect="1" noChangeArrowheads="1"/>
          </p:cNvPicPr>
          <p:nvPr/>
        </p:nvPicPr>
        <p:blipFill>
          <a:blip r:embed="rId3" cstate="print"/>
          <a:srcRect/>
          <a:stretch>
            <a:fillRect/>
          </a:stretch>
        </p:blipFill>
        <p:spPr bwMode="auto">
          <a:xfrm>
            <a:off x="4932004" y="2035443"/>
            <a:ext cx="268814" cy="270003"/>
          </a:xfrm>
          <a:prstGeom prst="rect">
            <a:avLst/>
          </a:prstGeom>
          <a:noFill/>
        </p:spPr>
      </p:pic>
      <p:pic>
        <p:nvPicPr>
          <p:cNvPr id="31" name="Picture 6" descr="AND"/>
          <p:cNvPicPr>
            <a:picLocks noChangeAspect="1" noChangeArrowheads="1"/>
          </p:cNvPicPr>
          <p:nvPr/>
        </p:nvPicPr>
        <p:blipFill>
          <a:blip r:embed="rId2" cstate="print"/>
          <a:srcRect/>
          <a:stretch>
            <a:fillRect/>
          </a:stretch>
        </p:blipFill>
        <p:spPr bwMode="auto">
          <a:xfrm>
            <a:off x="5202007" y="2978995"/>
            <a:ext cx="1079500" cy="720725"/>
          </a:xfrm>
          <a:prstGeom prst="rect">
            <a:avLst/>
          </a:prstGeom>
          <a:solidFill>
            <a:schemeClr val="bg1"/>
          </a:solidFill>
        </p:spPr>
      </p:pic>
      <p:cxnSp>
        <p:nvCxnSpPr>
          <p:cNvPr id="32" name="直線矢印コネクタ 31"/>
          <p:cNvCxnSpPr/>
          <p:nvPr/>
        </p:nvCxnSpPr>
        <p:spPr bwMode="auto">
          <a:xfrm>
            <a:off x="3851992" y="3158997"/>
            <a:ext cx="1440016" cy="0"/>
          </a:xfrm>
          <a:prstGeom prst="straightConnector1">
            <a:avLst/>
          </a:prstGeom>
          <a:noFill/>
          <a:ln w="12700" cap="flat" cmpd="sng" algn="ctr">
            <a:solidFill>
              <a:schemeClr val="accent5"/>
            </a:solidFill>
            <a:prstDash val="solid"/>
            <a:round/>
            <a:headEnd type="oval" w="sm" len="sm"/>
            <a:tailEnd type="none"/>
          </a:ln>
          <a:effectLst/>
        </p:spPr>
      </p:cxnSp>
      <p:cxnSp>
        <p:nvCxnSpPr>
          <p:cNvPr id="34" name="直線矢印コネクタ 33"/>
          <p:cNvCxnSpPr/>
          <p:nvPr/>
        </p:nvCxnSpPr>
        <p:spPr bwMode="auto">
          <a:xfrm>
            <a:off x="4211996" y="3338999"/>
            <a:ext cx="1080012" cy="0"/>
          </a:xfrm>
          <a:prstGeom prst="straightConnector1">
            <a:avLst/>
          </a:prstGeom>
          <a:noFill/>
          <a:ln w="15875" cap="flat" cmpd="sng" algn="ctr">
            <a:solidFill>
              <a:schemeClr val="accent6"/>
            </a:solidFill>
            <a:prstDash val="solid"/>
            <a:round/>
            <a:headEnd type="oval" w="sm" len="sm"/>
            <a:tailEnd type="none"/>
          </a:ln>
          <a:effectLst/>
        </p:spPr>
      </p:cxnSp>
      <p:cxnSp>
        <p:nvCxnSpPr>
          <p:cNvPr id="35" name="直線矢印コネクタ 34"/>
          <p:cNvCxnSpPr/>
          <p:nvPr/>
        </p:nvCxnSpPr>
        <p:spPr bwMode="auto">
          <a:xfrm>
            <a:off x="4572000" y="3519001"/>
            <a:ext cx="720008" cy="0"/>
          </a:xfrm>
          <a:prstGeom prst="straightConnector1">
            <a:avLst/>
          </a:prstGeom>
          <a:noFill/>
          <a:ln w="15875" cap="flat" cmpd="sng" algn="ctr">
            <a:solidFill>
              <a:schemeClr val="accent6"/>
            </a:solidFill>
            <a:prstDash val="solid"/>
            <a:round/>
            <a:headEnd type="oval" w="sm" len="sm"/>
            <a:tailEnd type="none"/>
          </a:ln>
          <a:effectLst/>
        </p:spPr>
      </p:cxnSp>
      <p:pic>
        <p:nvPicPr>
          <p:cNvPr id="36" name="Picture 28" descr="NOT"/>
          <p:cNvPicPr>
            <a:picLocks noChangeAspect="1" noChangeArrowheads="1"/>
          </p:cNvPicPr>
          <p:nvPr/>
        </p:nvPicPr>
        <p:blipFill>
          <a:blip r:embed="rId3" cstate="print"/>
          <a:srcRect/>
          <a:stretch>
            <a:fillRect/>
          </a:stretch>
        </p:blipFill>
        <p:spPr bwMode="auto">
          <a:xfrm>
            <a:off x="4932004" y="3205456"/>
            <a:ext cx="268814" cy="270003"/>
          </a:xfrm>
          <a:prstGeom prst="rect">
            <a:avLst/>
          </a:prstGeom>
          <a:noFill/>
        </p:spPr>
      </p:pic>
      <p:pic>
        <p:nvPicPr>
          <p:cNvPr id="33" name="Picture 28" descr="NOT"/>
          <p:cNvPicPr>
            <a:picLocks noChangeAspect="1" noChangeArrowheads="1"/>
          </p:cNvPicPr>
          <p:nvPr/>
        </p:nvPicPr>
        <p:blipFill>
          <a:blip r:embed="rId3" cstate="print"/>
          <a:srcRect/>
          <a:stretch>
            <a:fillRect/>
          </a:stretch>
        </p:blipFill>
        <p:spPr bwMode="auto">
          <a:xfrm>
            <a:off x="4932004" y="3385458"/>
            <a:ext cx="268814" cy="270003"/>
          </a:xfrm>
          <a:prstGeom prst="rect">
            <a:avLst/>
          </a:prstGeom>
          <a:noFill/>
        </p:spPr>
      </p:pic>
      <p:pic>
        <p:nvPicPr>
          <p:cNvPr id="37" name="Picture 6" descr="AND"/>
          <p:cNvPicPr>
            <a:picLocks noChangeAspect="1" noChangeArrowheads="1"/>
          </p:cNvPicPr>
          <p:nvPr/>
        </p:nvPicPr>
        <p:blipFill>
          <a:blip r:embed="rId2" cstate="print"/>
          <a:srcRect/>
          <a:stretch>
            <a:fillRect/>
          </a:stretch>
        </p:blipFill>
        <p:spPr bwMode="auto">
          <a:xfrm>
            <a:off x="5202007" y="4149008"/>
            <a:ext cx="1079500" cy="720725"/>
          </a:xfrm>
          <a:prstGeom prst="rect">
            <a:avLst/>
          </a:prstGeom>
          <a:noFill/>
        </p:spPr>
      </p:pic>
      <p:cxnSp>
        <p:nvCxnSpPr>
          <p:cNvPr id="38" name="直線矢印コネクタ 37"/>
          <p:cNvCxnSpPr/>
          <p:nvPr/>
        </p:nvCxnSpPr>
        <p:spPr bwMode="auto">
          <a:xfrm>
            <a:off x="3851992" y="4329010"/>
            <a:ext cx="1440016" cy="0"/>
          </a:xfrm>
          <a:prstGeom prst="straightConnector1">
            <a:avLst/>
          </a:prstGeom>
          <a:noFill/>
          <a:ln w="12700" cap="flat" cmpd="sng" algn="ctr">
            <a:solidFill>
              <a:schemeClr val="accent5"/>
            </a:solidFill>
            <a:prstDash val="solid"/>
            <a:round/>
            <a:headEnd type="oval" w="sm" len="sm"/>
            <a:tailEnd type="none"/>
          </a:ln>
          <a:effectLst/>
        </p:spPr>
      </p:cxnSp>
      <p:cxnSp>
        <p:nvCxnSpPr>
          <p:cNvPr id="39" name="直線矢印コネクタ 38"/>
          <p:cNvCxnSpPr/>
          <p:nvPr/>
        </p:nvCxnSpPr>
        <p:spPr bwMode="auto">
          <a:xfrm>
            <a:off x="4211996" y="4509012"/>
            <a:ext cx="1080012" cy="0"/>
          </a:xfrm>
          <a:prstGeom prst="straightConnector1">
            <a:avLst/>
          </a:prstGeom>
          <a:noFill/>
          <a:ln w="12700" cap="flat" cmpd="sng" algn="ctr">
            <a:solidFill>
              <a:schemeClr val="accent5"/>
            </a:solidFill>
            <a:prstDash val="solid"/>
            <a:round/>
            <a:headEnd type="oval" w="sm" len="sm"/>
            <a:tailEnd type="none"/>
          </a:ln>
          <a:effectLst/>
        </p:spPr>
      </p:cxnSp>
      <p:cxnSp>
        <p:nvCxnSpPr>
          <p:cNvPr id="40" name="直線矢印コネクタ 39"/>
          <p:cNvCxnSpPr/>
          <p:nvPr/>
        </p:nvCxnSpPr>
        <p:spPr bwMode="auto">
          <a:xfrm>
            <a:off x="4572000" y="4689014"/>
            <a:ext cx="720008" cy="0"/>
          </a:xfrm>
          <a:prstGeom prst="straightConnector1">
            <a:avLst/>
          </a:prstGeom>
          <a:noFill/>
          <a:ln w="12700" cap="flat" cmpd="sng" algn="ctr">
            <a:solidFill>
              <a:schemeClr val="accent5"/>
            </a:solidFill>
            <a:prstDash val="solid"/>
            <a:round/>
            <a:headEnd type="oval" w="sm" len="sm"/>
            <a:tailEnd type="none"/>
          </a:ln>
          <a:effectLst/>
        </p:spPr>
      </p:cxnSp>
      <p:cxnSp>
        <p:nvCxnSpPr>
          <p:cNvPr id="47" name="直線矢印コネクタ 46"/>
          <p:cNvCxnSpPr/>
          <p:nvPr/>
        </p:nvCxnSpPr>
        <p:spPr bwMode="auto">
          <a:xfrm>
            <a:off x="6012016" y="3338999"/>
            <a:ext cx="720008" cy="0"/>
          </a:xfrm>
          <a:prstGeom prst="straightConnector1">
            <a:avLst/>
          </a:prstGeom>
          <a:noFill/>
          <a:ln w="9525" cap="flat" cmpd="sng" algn="ctr">
            <a:solidFill>
              <a:schemeClr val="tx1"/>
            </a:solidFill>
            <a:prstDash val="solid"/>
            <a:round/>
            <a:headEnd type="none" w="sm" len="sm"/>
            <a:tailEnd type="none"/>
          </a:ln>
          <a:effectLst/>
        </p:spPr>
      </p:cxnSp>
      <p:sp>
        <p:nvSpPr>
          <p:cNvPr id="49" name="Freeform 10"/>
          <p:cNvSpPr>
            <a:spLocks/>
          </p:cNvSpPr>
          <p:nvPr/>
        </p:nvSpPr>
        <p:spPr bwMode="auto">
          <a:xfrm flipH="1">
            <a:off x="6012016" y="3519001"/>
            <a:ext cx="360004" cy="990011"/>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non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cxnSp>
        <p:nvCxnSpPr>
          <p:cNvPr id="51" name="直線矢印コネクタ 50"/>
          <p:cNvCxnSpPr/>
          <p:nvPr/>
        </p:nvCxnSpPr>
        <p:spPr bwMode="auto">
          <a:xfrm>
            <a:off x="6372020" y="3158997"/>
            <a:ext cx="360004" cy="0"/>
          </a:xfrm>
          <a:prstGeom prst="straightConnector1">
            <a:avLst/>
          </a:prstGeom>
          <a:noFill/>
          <a:ln w="9525" cap="flat" cmpd="sng" algn="ctr">
            <a:solidFill>
              <a:schemeClr val="tx1"/>
            </a:solidFill>
            <a:prstDash val="solid"/>
            <a:round/>
            <a:headEnd type="none" w="sm" len="sm"/>
            <a:tailEnd type="none"/>
          </a:ln>
          <a:effectLst/>
        </p:spPr>
      </p:cxnSp>
      <p:cxnSp>
        <p:nvCxnSpPr>
          <p:cNvPr id="53" name="直線矢印コネクタ 52"/>
          <p:cNvCxnSpPr/>
          <p:nvPr/>
        </p:nvCxnSpPr>
        <p:spPr bwMode="auto">
          <a:xfrm>
            <a:off x="6372020" y="3519001"/>
            <a:ext cx="360004" cy="0"/>
          </a:xfrm>
          <a:prstGeom prst="straightConnector1">
            <a:avLst/>
          </a:prstGeom>
          <a:noFill/>
          <a:ln w="9525" cap="flat" cmpd="sng" algn="ctr">
            <a:solidFill>
              <a:schemeClr val="tx1"/>
            </a:solidFill>
            <a:prstDash val="solid"/>
            <a:round/>
            <a:headEnd type="none" w="sm" len="sm"/>
            <a:tailEnd type="none"/>
          </a:ln>
          <a:effectLst/>
        </p:spPr>
      </p:cxnSp>
      <p:pic>
        <p:nvPicPr>
          <p:cNvPr id="5" name="Picture 7" descr="OR"/>
          <p:cNvPicPr>
            <a:picLocks noChangeAspect="1" noChangeArrowheads="1"/>
          </p:cNvPicPr>
          <p:nvPr/>
        </p:nvPicPr>
        <p:blipFill>
          <a:blip r:embed="rId4" cstate="print"/>
          <a:srcRect/>
          <a:stretch>
            <a:fillRect/>
          </a:stretch>
        </p:blipFill>
        <p:spPr bwMode="auto">
          <a:xfrm>
            <a:off x="6552022" y="2978995"/>
            <a:ext cx="1079500" cy="717550"/>
          </a:xfrm>
          <a:prstGeom prst="rect">
            <a:avLst/>
          </a:prstGeom>
          <a:noFill/>
        </p:spPr>
      </p:pic>
      <p:cxnSp>
        <p:nvCxnSpPr>
          <p:cNvPr id="54" name="直線矢印コネクタ 53"/>
          <p:cNvCxnSpPr/>
          <p:nvPr/>
        </p:nvCxnSpPr>
        <p:spPr bwMode="auto">
          <a:xfrm>
            <a:off x="7362031" y="3338999"/>
            <a:ext cx="360004" cy="0"/>
          </a:xfrm>
          <a:prstGeom prst="straightConnector1">
            <a:avLst/>
          </a:prstGeom>
          <a:noFill/>
          <a:ln w="22225" cap="flat" cmpd="sng" algn="ctr">
            <a:solidFill>
              <a:schemeClr val="accent4"/>
            </a:solidFill>
            <a:prstDash val="solid"/>
            <a:round/>
            <a:headEnd type="none" w="sm" len="sm"/>
            <a:tailEnd type="none"/>
          </a:ln>
          <a:effectLst/>
        </p:spPr>
      </p:cxnSp>
      <mc:AlternateContent xmlns:mc="http://schemas.openxmlformats.org/markup-compatibility/2006" xmlns:a14="http://schemas.microsoft.com/office/drawing/2010/main">
        <mc:Choice Requires="a14">
          <p:sp>
            <p:nvSpPr>
              <p:cNvPr id="57" name="Rectangle 141"/>
              <p:cNvSpPr>
                <a:spLocks noChangeArrowheads="1"/>
              </p:cNvSpPr>
              <p:nvPr/>
            </p:nvSpPr>
            <p:spPr bwMode="auto">
              <a:xfrm>
                <a:off x="1871970" y="4959017"/>
                <a:ext cx="4410049" cy="450005"/>
              </a:xfrm>
              <a:prstGeom prst="rect">
                <a:avLst/>
              </a:prstGeom>
              <a:noFill/>
              <a:ln w="28575">
                <a:noFill/>
                <a:miter lim="800000"/>
                <a:headEnd/>
                <a:tailEnd/>
              </a:ln>
              <a:effectLst/>
            </p:spPr>
            <p:txBody>
              <a:bodyPr wrap="none" anchor="ctr"/>
              <a:lstStyle/>
              <a:p>
                <a:pPr algn="ctr"/>
                <a14:m>
                  <m:oMathPara xmlns:m="http://schemas.openxmlformats.org/officeDocument/2006/math">
                    <m:oMathParaPr>
                      <m:jc m:val="centerGroup"/>
                    </m:oMathParaPr>
                    <m:oMath xmlns:m="http://schemas.openxmlformats.org/officeDocument/2006/math">
                      <m:r>
                        <a:rPr lang="en-US" altLang="ja-JP" sz="2400" i="1" baseline="0" dirty="0" smtClean="0">
                          <a:latin typeface="Cambria Math" panose="02040503050406030204" pitchFamily="18" charset="0"/>
                          <a:ea typeface="MeiryoKe_PGothic" pitchFamily="50" charset="-128"/>
                          <a:cs typeface="Times New Roman" panose="02020603050405020304" pitchFamily="18" charset="0"/>
                        </a:rPr>
                        <m:t>𝑜</m:t>
                      </m:r>
                      <m:r>
                        <a:rPr lang="en-US" altLang="ja-JP" sz="2400" i="1" baseline="0" dirty="0" smtClean="0">
                          <a:latin typeface="Cambria Math" panose="02040503050406030204" pitchFamily="18" charset="0"/>
                          <a:ea typeface="MeiryoKe_PGothic" pitchFamily="50" charset="-128"/>
                          <a:cs typeface="Times New Roman" panose="02020603050405020304" pitchFamily="18" charset="0"/>
                        </a:rPr>
                        <m:t> =</m:t>
                      </m:r>
                      <m:sSub>
                        <m:sSubPr>
                          <m:ctrlPr>
                            <a:rPr lang="en-US" altLang="ja-JP" sz="2400" i="1" dirty="0" smtClean="0">
                              <a:solidFill>
                                <a:schemeClr val="accent6"/>
                              </a:solidFill>
                              <a:latin typeface="Cambria Math" panose="02040503050406030204" pitchFamily="18" charset="0"/>
                              <a:ea typeface="MeiryoKe_PGothic" pitchFamily="50" charset="-128"/>
                              <a:cs typeface="Times New Roman" panose="02020603050405020304" pitchFamily="18" charset="0"/>
                            </a:rPr>
                          </m:ctrlPr>
                        </m:sSubPr>
                        <m:e>
                          <m:r>
                            <a:rPr lang="en-US" altLang="ja-JP" sz="2400" i="1" dirty="0">
                              <a:solidFill>
                                <a:schemeClr val="accent6"/>
                              </a:solidFill>
                              <a:latin typeface="Cambria Math" panose="02040503050406030204" pitchFamily="18" charset="0"/>
                              <a:ea typeface="MeiryoKe_PGothic" pitchFamily="50" charset="-128"/>
                              <a:cs typeface="Times New Roman" panose="02020603050405020304" pitchFamily="18" charset="0"/>
                            </a:rPr>
                            <m:t>𝑖</m:t>
                          </m:r>
                        </m:e>
                        <m:sub>
                          <m:r>
                            <a:rPr lang="en-US" altLang="ja-JP" sz="2400" b="0" i="1" dirty="0" smtClean="0">
                              <a:solidFill>
                                <a:schemeClr val="accent6"/>
                              </a:solidFill>
                              <a:latin typeface="Cambria Math" panose="02040503050406030204" pitchFamily="18" charset="0"/>
                              <a:ea typeface="MeiryoKe_PGothic" pitchFamily="50" charset="-128"/>
                              <a:cs typeface="Times New Roman" panose="02020603050405020304" pitchFamily="18" charset="0"/>
                            </a:rPr>
                            <m:t>2</m:t>
                          </m:r>
                        </m:sub>
                      </m:sSub>
                      <m:r>
                        <a:rPr lang="en-US" altLang="ja-JP" sz="2400" b="0" i="1" dirty="0" smtClean="0">
                          <a:solidFill>
                            <a:schemeClr val="accent6"/>
                          </a:solidFill>
                          <a:latin typeface="Cambria Math" panose="02040503050406030204" pitchFamily="18" charset="0"/>
                          <a:ea typeface="MeiryoKe_PGothic" pitchFamily="50" charset="-128"/>
                          <a:cs typeface="Times New Roman" panose="02020603050405020304" pitchFamily="18" charset="0"/>
                        </a:rPr>
                        <m:t>′</m:t>
                      </m:r>
                      <m:sSub>
                        <m:sSubPr>
                          <m:ctrlPr>
                            <a:rPr lang="en-US" altLang="ja-JP" sz="2400" i="1" dirty="0">
                              <a:solidFill>
                                <a:schemeClr val="accent6"/>
                              </a:solidFill>
                              <a:latin typeface="Cambria Math" panose="02040503050406030204" pitchFamily="18" charset="0"/>
                              <a:ea typeface="MeiryoKe_PGothic" pitchFamily="50" charset="-128"/>
                              <a:cs typeface="Times New Roman" panose="02020603050405020304" pitchFamily="18" charset="0"/>
                            </a:rPr>
                          </m:ctrlPr>
                        </m:sSubPr>
                        <m:e>
                          <m:r>
                            <a:rPr lang="en-US" altLang="ja-JP" sz="2400" i="1" dirty="0">
                              <a:solidFill>
                                <a:schemeClr val="accent6"/>
                              </a:solidFill>
                              <a:latin typeface="Cambria Math" panose="02040503050406030204" pitchFamily="18" charset="0"/>
                              <a:ea typeface="MeiryoKe_PGothic" pitchFamily="50" charset="-128"/>
                              <a:cs typeface="Times New Roman" panose="02020603050405020304" pitchFamily="18" charset="0"/>
                            </a:rPr>
                            <m:t>𝑖</m:t>
                          </m:r>
                        </m:e>
                        <m:sub>
                          <m:r>
                            <a:rPr lang="en-US" altLang="ja-JP" sz="2400" b="0" i="1" dirty="0" smtClean="0">
                              <a:solidFill>
                                <a:schemeClr val="accent6"/>
                              </a:solidFill>
                              <a:latin typeface="Cambria Math" panose="02040503050406030204" pitchFamily="18" charset="0"/>
                              <a:ea typeface="MeiryoKe_PGothic" pitchFamily="50" charset="-128"/>
                              <a:cs typeface="Times New Roman" panose="02020603050405020304" pitchFamily="18" charset="0"/>
                            </a:rPr>
                            <m:t>1</m:t>
                          </m:r>
                        </m:sub>
                      </m:sSub>
                      <m:r>
                        <a:rPr lang="en-US" altLang="ja-JP" sz="2400" b="0" i="1" dirty="0" smtClean="0">
                          <a:solidFill>
                            <a:schemeClr val="accent6"/>
                          </a:solidFill>
                          <a:latin typeface="Cambria Math" panose="02040503050406030204" pitchFamily="18" charset="0"/>
                          <a:ea typeface="MeiryoKe_PGothic" pitchFamily="50" charset="-128"/>
                          <a:cs typeface="Times New Roman" panose="02020603050405020304" pitchFamily="18" charset="0"/>
                        </a:rPr>
                        <m:t>′</m:t>
                      </m:r>
                      <m:sSub>
                        <m:sSubPr>
                          <m:ctrlPr>
                            <a:rPr lang="en-US" altLang="ja-JP" sz="2400" i="1" dirty="0" smtClean="0">
                              <a:solidFill>
                                <a:schemeClr val="accent5"/>
                              </a:solidFill>
                              <a:latin typeface="Cambria Math" panose="02040503050406030204" pitchFamily="18" charset="0"/>
                              <a:ea typeface="MeiryoKe_PGothic" pitchFamily="50" charset="-128"/>
                              <a:cs typeface="Times New Roman" panose="02020603050405020304" pitchFamily="18" charset="0"/>
                            </a:rPr>
                          </m:ctrlPr>
                        </m:sSubPr>
                        <m:e>
                          <m:r>
                            <a:rPr lang="en-US" altLang="ja-JP" sz="2400" i="1" dirty="0">
                              <a:solidFill>
                                <a:schemeClr val="accent5"/>
                              </a:solidFill>
                              <a:latin typeface="Cambria Math" panose="02040503050406030204" pitchFamily="18" charset="0"/>
                              <a:ea typeface="MeiryoKe_PGothic" pitchFamily="50" charset="-128"/>
                              <a:cs typeface="Times New Roman" panose="02020603050405020304" pitchFamily="18" charset="0"/>
                            </a:rPr>
                            <m:t>𝑖</m:t>
                          </m:r>
                        </m:e>
                        <m:sub>
                          <m:r>
                            <a:rPr lang="en-US" altLang="ja-JP" sz="2400" i="1" dirty="0">
                              <a:solidFill>
                                <a:schemeClr val="accent5"/>
                              </a:solidFill>
                              <a:latin typeface="Cambria Math" panose="02040503050406030204" pitchFamily="18" charset="0"/>
                              <a:ea typeface="MeiryoKe_PGothic" pitchFamily="50" charset="-128"/>
                              <a:cs typeface="Times New Roman" panose="02020603050405020304" pitchFamily="18" charset="0"/>
                            </a:rPr>
                            <m:t>0</m:t>
                          </m:r>
                        </m:sub>
                      </m:sSub>
                      <m:r>
                        <a:rPr lang="en-US" altLang="ja-JP" sz="2400" b="0" i="1" dirty="0" smtClean="0">
                          <a:latin typeface="Cambria Math" panose="02040503050406030204" pitchFamily="18" charset="0"/>
                          <a:ea typeface="MeiryoKe_PGothic" pitchFamily="50" charset="-128"/>
                          <a:cs typeface="Times New Roman" panose="02020603050405020304" pitchFamily="18" charset="0"/>
                        </a:rPr>
                        <m:t>+</m:t>
                      </m:r>
                      <m:sSub>
                        <m:sSubPr>
                          <m:ctrlPr>
                            <a:rPr lang="en-US" altLang="ja-JP" sz="2400" i="1" dirty="0" smtClean="0">
                              <a:solidFill>
                                <a:schemeClr val="accent5"/>
                              </a:solidFill>
                              <a:latin typeface="Cambria Math" panose="02040503050406030204" pitchFamily="18" charset="0"/>
                              <a:ea typeface="MeiryoKe_PGothic" pitchFamily="50" charset="-128"/>
                              <a:cs typeface="Times New Roman" panose="02020603050405020304" pitchFamily="18" charset="0"/>
                            </a:rPr>
                          </m:ctrlPr>
                        </m:sSubPr>
                        <m:e>
                          <m:r>
                            <a:rPr lang="en-US" altLang="ja-JP" sz="2400" i="1" dirty="0">
                              <a:solidFill>
                                <a:schemeClr val="accent5"/>
                              </a:solidFill>
                              <a:latin typeface="Cambria Math" panose="02040503050406030204" pitchFamily="18" charset="0"/>
                              <a:ea typeface="MeiryoKe_PGothic" pitchFamily="50" charset="-128"/>
                              <a:cs typeface="Times New Roman" panose="02020603050405020304" pitchFamily="18" charset="0"/>
                            </a:rPr>
                            <m:t>𝑖</m:t>
                          </m:r>
                        </m:e>
                        <m:sub>
                          <m:r>
                            <a:rPr lang="en-US" altLang="ja-JP" sz="2400" i="1" dirty="0">
                              <a:solidFill>
                                <a:schemeClr val="accent5"/>
                              </a:solidFill>
                              <a:latin typeface="Cambria Math" panose="02040503050406030204" pitchFamily="18" charset="0"/>
                              <a:ea typeface="MeiryoKe_PGothic" pitchFamily="50" charset="-128"/>
                              <a:cs typeface="Times New Roman" panose="02020603050405020304" pitchFamily="18" charset="0"/>
                            </a:rPr>
                            <m:t>2</m:t>
                          </m:r>
                        </m:sub>
                      </m:sSub>
                      <m:sSub>
                        <m:sSubPr>
                          <m:ctrlPr>
                            <a:rPr lang="en-US" altLang="ja-JP" sz="2400" i="1" dirty="0" smtClean="0">
                              <a:solidFill>
                                <a:schemeClr val="accent6"/>
                              </a:solidFill>
                              <a:latin typeface="Cambria Math" panose="02040503050406030204" pitchFamily="18" charset="0"/>
                              <a:ea typeface="MeiryoKe_PGothic" pitchFamily="50" charset="-128"/>
                              <a:cs typeface="Times New Roman" panose="02020603050405020304" pitchFamily="18" charset="0"/>
                            </a:rPr>
                          </m:ctrlPr>
                        </m:sSubPr>
                        <m:e>
                          <m:r>
                            <a:rPr lang="en-US" altLang="ja-JP" sz="2400" i="1" dirty="0">
                              <a:solidFill>
                                <a:schemeClr val="accent6"/>
                              </a:solidFill>
                              <a:latin typeface="Cambria Math" panose="02040503050406030204" pitchFamily="18" charset="0"/>
                              <a:ea typeface="MeiryoKe_PGothic" pitchFamily="50" charset="-128"/>
                              <a:cs typeface="Times New Roman" panose="02020603050405020304" pitchFamily="18" charset="0"/>
                            </a:rPr>
                            <m:t>𝑖</m:t>
                          </m:r>
                        </m:e>
                        <m:sub>
                          <m:r>
                            <a:rPr lang="en-US" altLang="ja-JP" sz="2400" i="1" dirty="0">
                              <a:solidFill>
                                <a:schemeClr val="accent6"/>
                              </a:solidFill>
                              <a:latin typeface="Cambria Math" panose="02040503050406030204" pitchFamily="18" charset="0"/>
                              <a:ea typeface="MeiryoKe_PGothic" pitchFamily="50" charset="-128"/>
                              <a:cs typeface="Times New Roman" panose="02020603050405020304" pitchFamily="18" charset="0"/>
                            </a:rPr>
                            <m:t>1</m:t>
                          </m:r>
                        </m:sub>
                      </m:sSub>
                      <m:r>
                        <a:rPr lang="en-US" altLang="ja-JP" sz="2400" b="0" i="1" dirty="0" smtClean="0">
                          <a:solidFill>
                            <a:schemeClr val="accent6"/>
                          </a:solidFill>
                          <a:latin typeface="Cambria Math" panose="02040503050406030204" pitchFamily="18" charset="0"/>
                          <a:ea typeface="MeiryoKe_PGothic" pitchFamily="50" charset="-128"/>
                          <a:cs typeface="Times New Roman" panose="02020603050405020304" pitchFamily="18" charset="0"/>
                        </a:rPr>
                        <m:t>′</m:t>
                      </m:r>
                      <m:sSub>
                        <m:sSubPr>
                          <m:ctrlPr>
                            <a:rPr lang="en-US" altLang="ja-JP" sz="2400" i="1" dirty="0">
                              <a:solidFill>
                                <a:schemeClr val="accent6"/>
                              </a:solidFill>
                              <a:latin typeface="Cambria Math" panose="02040503050406030204" pitchFamily="18" charset="0"/>
                              <a:ea typeface="MeiryoKe_PGothic" pitchFamily="50" charset="-128"/>
                              <a:cs typeface="Times New Roman" panose="02020603050405020304" pitchFamily="18" charset="0"/>
                            </a:rPr>
                          </m:ctrlPr>
                        </m:sSubPr>
                        <m:e>
                          <m:r>
                            <a:rPr lang="en-US" altLang="ja-JP" sz="2400" i="1" dirty="0">
                              <a:solidFill>
                                <a:schemeClr val="accent6"/>
                              </a:solidFill>
                              <a:latin typeface="Cambria Math" panose="02040503050406030204" pitchFamily="18" charset="0"/>
                              <a:ea typeface="MeiryoKe_PGothic" pitchFamily="50" charset="-128"/>
                              <a:cs typeface="Times New Roman" panose="02020603050405020304" pitchFamily="18" charset="0"/>
                            </a:rPr>
                            <m:t>𝑖</m:t>
                          </m:r>
                        </m:e>
                        <m:sub>
                          <m:r>
                            <a:rPr lang="en-US" altLang="ja-JP" sz="2400" i="1" dirty="0">
                              <a:solidFill>
                                <a:schemeClr val="accent6"/>
                              </a:solidFill>
                              <a:latin typeface="Cambria Math" panose="02040503050406030204" pitchFamily="18" charset="0"/>
                              <a:ea typeface="MeiryoKe_PGothic" pitchFamily="50" charset="-128"/>
                              <a:cs typeface="Times New Roman" panose="02020603050405020304" pitchFamily="18" charset="0"/>
                            </a:rPr>
                            <m:t>0</m:t>
                          </m:r>
                        </m:sub>
                      </m:sSub>
                      <m:r>
                        <a:rPr lang="en-US" altLang="ja-JP" sz="2400" b="0" i="1" dirty="0" smtClean="0">
                          <a:solidFill>
                            <a:schemeClr val="accent6"/>
                          </a:solidFill>
                          <a:latin typeface="Cambria Math" panose="02040503050406030204" pitchFamily="18" charset="0"/>
                          <a:ea typeface="MeiryoKe_PGothic" pitchFamily="50" charset="-128"/>
                          <a:cs typeface="Times New Roman" panose="02020603050405020304" pitchFamily="18" charset="0"/>
                        </a:rPr>
                        <m:t>′</m:t>
                      </m:r>
                      <m:r>
                        <a:rPr lang="en-US" altLang="ja-JP" sz="2400" b="0" i="1" dirty="0" smtClean="0">
                          <a:latin typeface="Cambria Math" panose="02040503050406030204" pitchFamily="18" charset="0"/>
                          <a:ea typeface="MeiryoKe_PGothic" pitchFamily="50" charset="-128"/>
                          <a:cs typeface="Times New Roman" panose="02020603050405020304" pitchFamily="18" charset="0"/>
                        </a:rPr>
                        <m:t>+</m:t>
                      </m:r>
                      <m:sSub>
                        <m:sSubPr>
                          <m:ctrlPr>
                            <a:rPr lang="en-US" altLang="ja-JP" sz="2400" i="1" dirty="0" smtClean="0">
                              <a:solidFill>
                                <a:schemeClr val="accent5"/>
                              </a:solidFill>
                              <a:latin typeface="Cambria Math" panose="02040503050406030204" pitchFamily="18" charset="0"/>
                              <a:ea typeface="MeiryoKe_PGothic" pitchFamily="50" charset="-128"/>
                              <a:cs typeface="Times New Roman" panose="02020603050405020304" pitchFamily="18" charset="0"/>
                            </a:rPr>
                          </m:ctrlPr>
                        </m:sSubPr>
                        <m:e>
                          <m:r>
                            <a:rPr lang="en-US" altLang="ja-JP" sz="2400" i="1" dirty="0">
                              <a:solidFill>
                                <a:schemeClr val="accent5"/>
                              </a:solidFill>
                              <a:latin typeface="Cambria Math" panose="02040503050406030204" pitchFamily="18" charset="0"/>
                              <a:ea typeface="MeiryoKe_PGothic" pitchFamily="50" charset="-128"/>
                              <a:cs typeface="Times New Roman" panose="02020603050405020304" pitchFamily="18" charset="0"/>
                            </a:rPr>
                            <m:t>𝑖</m:t>
                          </m:r>
                        </m:e>
                        <m:sub>
                          <m:r>
                            <a:rPr lang="en-US" altLang="ja-JP" sz="2400" i="1" dirty="0">
                              <a:solidFill>
                                <a:schemeClr val="accent5"/>
                              </a:solidFill>
                              <a:latin typeface="Cambria Math" panose="02040503050406030204" pitchFamily="18" charset="0"/>
                              <a:ea typeface="MeiryoKe_PGothic" pitchFamily="50" charset="-128"/>
                              <a:cs typeface="Times New Roman" panose="02020603050405020304" pitchFamily="18" charset="0"/>
                            </a:rPr>
                            <m:t>2</m:t>
                          </m:r>
                        </m:sub>
                      </m:sSub>
                      <m:sSub>
                        <m:sSubPr>
                          <m:ctrlPr>
                            <a:rPr lang="en-US" altLang="ja-JP" sz="2400" i="1" dirty="0">
                              <a:solidFill>
                                <a:schemeClr val="accent5"/>
                              </a:solidFill>
                              <a:latin typeface="Cambria Math" panose="02040503050406030204" pitchFamily="18" charset="0"/>
                              <a:ea typeface="MeiryoKe_PGothic" pitchFamily="50" charset="-128"/>
                              <a:cs typeface="Times New Roman" panose="02020603050405020304" pitchFamily="18" charset="0"/>
                            </a:rPr>
                          </m:ctrlPr>
                        </m:sSubPr>
                        <m:e>
                          <m:r>
                            <a:rPr lang="en-US" altLang="ja-JP" sz="2400" i="1" dirty="0">
                              <a:solidFill>
                                <a:schemeClr val="accent5"/>
                              </a:solidFill>
                              <a:latin typeface="Cambria Math" panose="02040503050406030204" pitchFamily="18" charset="0"/>
                              <a:ea typeface="MeiryoKe_PGothic" pitchFamily="50" charset="-128"/>
                              <a:cs typeface="Times New Roman" panose="02020603050405020304" pitchFamily="18" charset="0"/>
                            </a:rPr>
                            <m:t>𝑖</m:t>
                          </m:r>
                        </m:e>
                        <m:sub>
                          <m:r>
                            <a:rPr lang="en-US" altLang="ja-JP" sz="2400" i="1" dirty="0">
                              <a:solidFill>
                                <a:schemeClr val="accent5"/>
                              </a:solidFill>
                              <a:latin typeface="Cambria Math" panose="02040503050406030204" pitchFamily="18" charset="0"/>
                              <a:ea typeface="MeiryoKe_PGothic" pitchFamily="50" charset="-128"/>
                              <a:cs typeface="Times New Roman" panose="02020603050405020304" pitchFamily="18" charset="0"/>
                            </a:rPr>
                            <m:t>1</m:t>
                          </m:r>
                        </m:sub>
                      </m:sSub>
                      <m:sSub>
                        <m:sSubPr>
                          <m:ctrlPr>
                            <a:rPr lang="en-US" altLang="ja-JP" sz="2400" i="1" dirty="0">
                              <a:solidFill>
                                <a:schemeClr val="accent5"/>
                              </a:solidFill>
                              <a:latin typeface="Cambria Math" panose="02040503050406030204" pitchFamily="18" charset="0"/>
                              <a:ea typeface="MeiryoKe_PGothic" pitchFamily="50" charset="-128"/>
                              <a:cs typeface="Times New Roman" panose="02020603050405020304" pitchFamily="18" charset="0"/>
                            </a:rPr>
                          </m:ctrlPr>
                        </m:sSubPr>
                        <m:e>
                          <m:r>
                            <a:rPr lang="en-US" altLang="ja-JP" sz="2400" i="1" dirty="0">
                              <a:solidFill>
                                <a:schemeClr val="accent5"/>
                              </a:solidFill>
                              <a:latin typeface="Cambria Math" panose="02040503050406030204" pitchFamily="18" charset="0"/>
                              <a:ea typeface="MeiryoKe_PGothic" pitchFamily="50" charset="-128"/>
                              <a:cs typeface="Times New Roman" panose="02020603050405020304" pitchFamily="18" charset="0"/>
                            </a:rPr>
                            <m:t>𝑖</m:t>
                          </m:r>
                        </m:e>
                        <m:sub>
                          <m:r>
                            <a:rPr lang="en-US" altLang="ja-JP" sz="2400" i="1" dirty="0">
                              <a:solidFill>
                                <a:schemeClr val="accent5"/>
                              </a:solidFill>
                              <a:latin typeface="Cambria Math" panose="02040503050406030204" pitchFamily="18" charset="0"/>
                              <a:ea typeface="MeiryoKe_PGothic" pitchFamily="50" charset="-128"/>
                              <a:cs typeface="Times New Roman" panose="02020603050405020304" pitchFamily="18" charset="0"/>
                            </a:rPr>
                            <m:t>0</m:t>
                          </m:r>
                        </m:sub>
                      </m:sSub>
                    </m:oMath>
                  </m:oMathPara>
                </a14:m>
                <a:endParaRPr lang="en-US" altLang="ja-JP" sz="2400" i="1" dirty="0">
                  <a:solidFill>
                    <a:schemeClr val="accent5"/>
                  </a:solidFill>
                  <a:latin typeface="Times New Roman" panose="02020603050405020304" pitchFamily="18" charset="0"/>
                  <a:ea typeface="MeiryoKe_PGothic" pitchFamily="50" charset="-128"/>
                  <a:cs typeface="Times New Roman" panose="02020603050405020304" pitchFamily="18" charset="0"/>
                </a:endParaRPr>
              </a:p>
            </p:txBody>
          </p:sp>
        </mc:Choice>
        <mc:Fallback xmlns="">
          <p:sp>
            <p:nvSpPr>
              <p:cNvPr id="57" name="Rectangle 141"/>
              <p:cNvSpPr>
                <a:spLocks noRot="1" noChangeAspect="1" noMove="1" noResize="1" noEditPoints="1" noAdjustHandles="1" noChangeArrowheads="1" noChangeShapeType="1" noTextEdit="1"/>
              </p:cNvSpPr>
              <p:nvPr/>
            </p:nvSpPr>
            <p:spPr bwMode="auto">
              <a:xfrm>
                <a:off x="1871970" y="4959017"/>
                <a:ext cx="4410049" cy="450005"/>
              </a:xfrm>
              <a:prstGeom prst="rect">
                <a:avLst/>
              </a:prstGeom>
              <a:blipFill rotWithShape="0">
                <a:blip r:embed="rId6"/>
                <a:stretch>
                  <a:fillRect b="-4054"/>
                </a:stretch>
              </a:blipFill>
              <a:ln w="28575">
                <a:noFill/>
                <a:miter lim="800000"/>
                <a:headEnd/>
                <a:tailEnd/>
              </a:ln>
              <a:effectLst/>
            </p:spPr>
            <p:txBody>
              <a:bodyPr/>
              <a:lstStyle/>
              <a:p>
                <a:r>
                  <a:rPr lang="ja-JP" altLang="en-US">
                    <a:noFill/>
                  </a:rPr>
                  <a:t> </a:t>
                </a:r>
              </a:p>
            </p:txBody>
          </p:sp>
        </mc:Fallback>
      </mc:AlternateContent>
      <p:sp>
        <p:nvSpPr>
          <p:cNvPr id="58" name="正方形/長方形 57"/>
          <p:cNvSpPr/>
          <p:nvPr/>
        </p:nvSpPr>
        <p:spPr bwMode="auto">
          <a:xfrm>
            <a:off x="7703984" y="3158997"/>
            <a:ext cx="360004"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0" tIns="0" rIns="0" bIns="0" rtlCol="0" anchor="ctr"/>
          <a:lstStyle/>
          <a:p>
            <a:pPr algn="ctr" fontAlgn="base"/>
            <a:r>
              <a:rPr lang="en-US" altLang="ja-JP" sz="2000" i="1" dirty="0">
                <a:latin typeface="Times New Roman" panose="02020603050405020304" pitchFamily="18" charset="0"/>
                <a:cs typeface="Times New Roman" panose="02020603050405020304" pitchFamily="18" charset="0"/>
              </a:rPr>
              <a:t>o</a:t>
            </a:r>
            <a:endParaRPr lang="ja-JP" altLang="ja-JP"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406931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回路の例：</a:t>
            </a:r>
            <a:r>
              <a:rPr lang="en-US" altLang="ja-JP" dirty="0"/>
              <a:t>RISC-V </a:t>
            </a:r>
            <a:r>
              <a:rPr lang="ja-JP" altLang="en-US" dirty="0"/>
              <a:t>の </a:t>
            </a:r>
            <a:r>
              <a:rPr lang="en-US" altLang="ja-JP" dirty="0"/>
              <a:t>AND/OR/XOR </a:t>
            </a:r>
            <a:r>
              <a:rPr lang="ja-JP" altLang="en-US" dirty="0"/>
              <a:t>命令の演算</a:t>
            </a:r>
          </a:p>
        </p:txBody>
      </p:sp>
      <p:sp>
        <p:nvSpPr>
          <p:cNvPr id="3" name="テキスト プレースホルダー 2"/>
          <p:cNvSpPr>
            <a:spLocks noGrp="1"/>
          </p:cNvSpPr>
          <p:nvPr>
            <p:ph type="body" sz="quarter" idx="10"/>
          </p:nvPr>
        </p:nvSpPr>
        <p:spPr>
          <a:xfrm>
            <a:off x="521955" y="3789004"/>
            <a:ext cx="8280092" cy="2790031"/>
          </a:xfrm>
        </p:spPr>
        <p:txBody>
          <a:bodyPr/>
          <a:lstStyle/>
          <a:p>
            <a:r>
              <a:rPr lang="en-US" altLang="ja-JP" dirty="0">
                <a:solidFill>
                  <a:schemeClr val="tx1">
                    <a:lumMod val="85000"/>
                    <a:lumOff val="15000"/>
                  </a:schemeClr>
                </a:solidFill>
              </a:rPr>
              <a:t>RISC-V </a:t>
            </a:r>
            <a:r>
              <a:rPr lang="ja-JP" altLang="en-US" dirty="0">
                <a:solidFill>
                  <a:schemeClr val="tx1">
                    <a:lumMod val="85000"/>
                    <a:lumOff val="15000"/>
                  </a:schemeClr>
                </a:solidFill>
              </a:rPr>
              <a:t>の </a:t>
            </a:r>
            <a:r>
              <a:rPr lang="en-US" altLang="ja-JP" dirty="0">
                <a:solidFill>
                  <a:schemeClr val="tx1">
                    <a:lumMod val="85000"/>
                    <a:lumOff val="15000"/>
                  </a:schemeClr>
                </a:solidFill>
              </a:rPr>
              <a:t>AND/OR/XOR </a:t>
            </a:r>
            <a:r>
              <a:rPr lang="ja-JP" altLang="en-US" dirty="0">
                <a:solidFill>
                  <a:schemeClr val="tx1">
                    <a:lumMod val="85000"/>
                    <a:lumOff val="15000"/>
                  </a:schemeClr>
                </a:solidFill>
              </a:rPr>
              <a:t>命令</a:t>
            </a:r>
            <a:endParaRPr lang="en-US" altLang="ja-JP" dirty="0">
              <a:solidFill>
                <a:schemeClr val="tx1">
                  <a:lumMod val="85000"/>
                  <a:lumOff val="15000"/>
                </a:schemeClr>
              </a:solidFill>
            </a:endParaRPr>
          </a:p>
          <a:p>
            <a:pPr lvl="1"/>
            <a:r>
              <a:rPr kumimoji="1" lang="ja-JP" altLang="en-US" dirty="0">
                <a:solidFill>
                  <a:schemeClr val="tx1">
                    <a:lumMod val="85000"/>
                    <a:lumOff val="15000"/>
                  </a:schemeClr>
                </a:solidFill>
              </a:rPr>
              <a:t>まず右端の </a:t>
            </a:r>
            <a:r>
              <a:rPr kumimoji="1" lang="en-US" altLang="ja-JP" dirty="0">
                <a:solidFill>
                  <a:schemeClr val="tx1">
                    <a:lumMod val="85000"/>
                    <a:lumOff val="15000"/>
                  </a:schemeClr>
                </a:solidFill>
              </a:rPr>
              <a:t>opcode </a:t>
            </a:r>
            <a:r>
              <a:rPr kumimoji="1" lang="ja-JP" altLang="en-US" dirty="0">
                <a:solidFill>
                  <a:schemeClr val="tx1">
                    <a:lumMod val="85000"/>
                    <a:lumOff val="15000"/>
                  </a:schemeClr>
                </a:solidFill>
              </a:rPr>
              <a:t>が </a:t>
            </a:r>
            <a:r>
              <a:rPr kumimoji="1" lang="en-US" altLang="ja-JP" dirty="0">
                <a:solidFill>
                  <a:schemeClr val="tx1">
                    <a:lumMod val="85000"/>
                    <a:lumOff val="15000"/>
                  </a:schemeClr>
                </a:solidFill>
              </a:rPr>
              <a:t>0110011 </a:t>
            </a:r>
            <a:r>
              <a:rPr kumimoji="1" lang="ja-JP" altLang="en-US" dirty="0">
                <a:solidFill>
                  <a:schemeClr val="tx1">
                    <a:lumMod val="85000"/>
                    <a:lumOff val="15000"/>
                  </a:schemeClr>
                </a:solidFill>
              </a:rPr>
              <a:t>であれば，この３つのどれかということにする</a:t>
            </a:r>
            <a:endParaRPr kumimoji="1" lang="en-US" altLang="ja-JP" dirty="0">
              <a:solidFill>
                <a:schemeClr val="tx1">
                  <a:lumMod val="85000"/>
                  <a:lumOff val="15000"/>
                </a:schemeClr>
              </a:solidFill>
            </a:endParaRPr>
          </a:p>
          <a:p>
            <a:pPr lvl="2"/>
            <a:r>
              <a:rPr lang="ja-JP" altLang="en-US" dirty="0">
                <a:solidFill>
                  <a:schemeClr val="tx1">
                    <a:lumMod val="85000"/>
                    <a:lumOff val="15000"/>
                  </a:schemeClr>
                </a:solidFill>
              </a:rPr>
              <a:t>本当はほかの命令との識別がさらにあるが，ここでは忘れる</a:t>
            </a:r>
            <a:endParaRPr lang="en-US" altLang="ja-JP" dirty="0">
              <a:solidFill>
                <a:schemeClr val="tx1">
                  <a:lumMod val="85000"/>
                  <a:lumOff val="15000"/>
                </a:schemeClr>
              </a:solidFill>
            </a:endParaRPr>
          </a:p>
          <a:p>
            <a:pPr lvl="1"/>
            <a:r>
              <a:rPr kumimoji="1" lang="ja-JP" altLang="en-US" dirty="0">
                <a:solidFill>
                  <a:schemeClr val="tx1">
                    <a:lumMod val="85000"/>
                    <a:lumOff val="15000"/>
                  </a:schemeClr>
                </a:solidFill>
              </a:rPr>
              <a:t>真ん中の </a:t>
            </a:r>
            <a:r>
              <a:rPr kumimoji="1" lang="en-US" altLang="ja-JP" dirty="0">
                <a:solidFill>
                  <a:schemeClr val="tx1">
                    <a:lumMod val="85000"/>
                    <a:lumOff val="15000"/>
                  </a:schemeClr>
                </a:solidFill>
              </a:rPr>
              <a:t>3</a:t>
            </a:r>
            <a:r>
              <a:rPr kumimoji="1" lang="ja-JP" altLang="en-US" dirty="0">
                <a:solidFill>
                  <a:schemeClr val="tx1">
                    <a:lumMod val="85000"/>
                    <a:lumOff val="15000"/>
                  </a:schemeClr>
                </a:solidFill>
              </a:rPr>
              <a:t>ビットの違いで識別する</a:t>
            </a:r>
            <a:endParaRPr kumimoji="1" lang="en-US" altLang="ja-JP" dirty="0">
              <a:solidFill>
                <a:schemeClr val="tx1">
                  <a:lumMod val="85000"/>
                  <a:lumOff val="15000"/>
                </a:schemeClr>
              </a:solidFill>
            </a:endParaRPr>
          </a:p>
        </p:txBody>
      </p:sp>
      <p:sp>
        <p:nvSpPr>
          <p:cNvPr id="7" name="Text Box 30"/>
          <p:cNvSpPr txBox="1">
            <a:spLocks noChangeArrowheads="1"/>
          </p:cNvSpPr>
          <p:nvPr/>
        </p:nvSpPr>
        <p:spPr bwMode="auto">
          <a:xfrm>
            <a:off x="5472010" y="3158997"/>
            <a:ext cx="1080116" cy="270000"/>
          </a:xfrm>
          <a:prstGeom prst="rect">
            <a:avLst/>
          </a:prstGeom>
          <a:ln>
            <a:headEnd/>
            <a:tailEnd/>
          </a:ln>
          <a:effectLst/>
        </p:spPr>
        <p:style>
          <a:lnRef idx="1">
            <a:schemeClr val="dk1"/>
          </a:lnRef>
          <a:fillRef idx="2">
            <a:schemeClr val="dk1"/>
          </a:fillRef>
          <a:effectRef idx="1">
            <a:schemeClr val="dk1"/>
          </a:effectRef>
          <a:fontRef idx="minor">
            <a:schemeClr val="dk1"/>
          </a:fontRef>
        </p:style>
        <p:txBody>
          <a:bodyPr wrap="none" anchor="ctr" anchorCtr="1"/>
          <a:lstStyle/>
          <a:p>
            <a:pPr eaLnBrk="1" hangingPunct="1"/>
            <a:r>
              <a:rPr lang="en-US" altLang="ja-JP" dirty="0" err="1">
                <a:latin typeface="+mn-lt"/>
              </a:rPr>
              <a:t>rd</a:t>
            </a:r>
            <a:endParaRPr lang="en-US" altLang="ja-JP" dirty="0">
              <a:latin typeface="+mn-lt"/>
            </a:endParaRPr>
          </a:p>
        </p:txBody>
      </p:sp>
      <p:sp>
        <p:nvSpPr>
          <p:cNvPr id="8" name="Text Box 30"/>
          <p:cNvSpPr txBox="1">
            <a:spLocks noChangeArrowheads="1"/>
          </p:cNvSpPr>
          <p:nvPr/>
        </p:nvSpPr>
        <p:spPr bwMode="auto">
          <a:xfrm>
            <a:off x="5472010" y="2258987"/>
            <a:ext cx="1080116" cy="270000"/>
          </a:xfrm>
          <a:prstGeom prst="rect">
            <a:avLst/>
          </a:prstGeom>
          <a:ln>
            <a:headEnd/>
            <a:tailEnd/>
          </a:ln>
          <a:effectLst/>
        </p:spPr>
        <p:style>
          <a:lnRef idx="1">
            <a:schemeClr val="dk1"/>
          </a:lnRef>
          <a:fillRef idx="2">
            <a:schemeClr val="dk1"/>
          </a:fillRef>
          <a:effectRef idx="1">
            <a:schemeClr val="dk1"/>
          </a:effectRef>
          <a:fontRef idx="minor">
            <a:schemeClr val="dk1"/>
          </a:fontRef>
        </p:style>
        <p:txBody>
          <a:bodyPr wrap="none" anchor="ctr" anchorCtr="1"/>
          <a:lstStyle/>
          <a:p>
            <a:pPr eaLnBrk="1" hangingPunct="1"/>
            <a:r>
              <a:rPr lang="en-US" altLang="ja-JP" dirty="0" err="1">
                <a:latin typeface="+mn-lt"/>
              </a:rPr>
              <a:t>rd</a:t>
            </a:r>
            <a:endParaRPr lang="en-US" altLang="ja-JP" dirty="0">
              <a:latin typeface="+mn-lt"/>
            </a:endParaRPr>
          </a:p>
        </p:txBody>
      </p:sp>
      <p:sp>
        <p:nvSpPr>
          <p:cNvPr id="9" name="Text Box 31"/>
          <p:cNvSpPr txBox="1">
            <a:spLocks noChangeArrowheads="1"/>
          </p:cNvSpPr>
          <p:nvPr/>
        </p:nvSpPr>
        <p:spPr bwMode="auto">
          <a:xfrm>
            <a:off x="6552022" y="3158997"/>
            <a:ext cx="1439606" cy="270000"/>
          </a:xfrm>
          <a:prstGeom prst="rect">
            <a:avLst/>
          </a:prstGeom>
          <a:ln>
            <a:headEnd/>
            <a:tailEnd/>
          </a:ln>
          <a:effectLst/>
        </p:spPr>
        <p:style>
          <a:lnRef idx="1">
            <a:schemeClr val="accent5"/>
          </a:lnRef>
          <a:fillRef idx="2">
            <a:schemeClr val="accent5"/>
          </a:fillRef>
          <a:effectRef idx="1">
            <a:schemeClr val="accent5"/>
          </a:effectRef>
          <a:fontRef idx="minor">
            <a:schemeClr val="dk1"/>
          </a:fontRef>
        </p:style>
        <p:txBody>
          <a:bodyPr wrap="none" anchor="ctr" anchorCtr="1"/>
          <a:lstStyle/>
          <a:p>
            <a:pPr eaLnBrk="1" hangingPunct="1"/>
            <a:r>
              <a:rPr lang="en-US" altLang="ja-JP" dirty="0">
                <a:latin typeface="+mn-lt"/>
              </a:rPr>
              <a:t>0110011</a:t>
            </a:r>
          </a:p>
        </p:txBody>
      </p:sp>
      <p:sp>
        <p:nvSpPr>
          <p:cNvPr id="10" name="Text Box 31"/>
          <p:cNvSpPr txBox="1">
            <a:spLocks noChangeArrowheads="1"/>
          </p:cNvSpPr>
          <p:nvPr/>
        </p:nvSpPr>
        <p:spPr bwMode="auto">
          <a:xfrm>
            <a:off x="6552022" y="2258987"/>
            <a:ext cx="1439606" cy="270000"/>
          </a:xfrm>
          <a:prstGeom prst="rect">
            <a:avLst/>
          </a:prstGeom>
          <a:ln>
            <a:headEnd/>
            <a:tailEnd/>
          </a:ln>
          <a:effectLst/>
        </p:spPr>
        <p:style>
          <a:lnRef idx="1">
            <a:schemeClr val="accent5"/>
          </a:lnRef>
          <a:fillRef idx="2">
            <a:schemeClr val="accent5"/>
          </a:fillRef>
          <a:effectRef idx="1">
            <a:schemeClr val="accent5"/>
          </a:effectRef>
          <a:fontRef idx="minor">
            <a:schemeClr val="dk1"/>
          </a:fontRef>
        </p:style>
        <p:txBody>
          <a:bodyPr wrap="none" anchor="ctr" anchorCtr="1"/>
          <a:lstStyle/>
          <a:p>
            <a:pPr eaLnBrk="1" hangingPunct="1"/>
            <a:r>
              <a:rPr lang="en-US" altLang="ja-JP" dirty="0">
                <a:latin typeface="+mn-lt"/>
              </a:rPr>
              <a:t>0110011</a:t>
            </a:r>
          </a:p>
        </p:txBody>
      </p:sp>
      <p:sp>
        <p:nvSpPr>
          <p:cNvPr id="11" name="Text Box 27"/>
          <p:cNvSpPr txBox="1">
            <a:spLocks noChangeArrowheads="1"/>
          </p:cNvSpPr>
          <p:nvPr/>
        </p:nvSpPr>
        <p:spPr bwMode="auto">
          <a:xfrm>
            <a:off x="791958" y="3158997"/>
            <a:ext cx="1710019" cy="270000"/>
          </a:xfrm>
          <a:prstGeom prst="rect">
            <a:avLst/>
          </a:prstGeom>
          <a:ln>
            <a:headEnd/>
            <a:tailEnd/>
          </a:ln>
          <a:effectLst/>
        </p:spPr>
        <p:style>
          <a:lnRef idx="1">
            <a:schemeClr val="accent5"/>
          </a:lnRef>
          <a:fillRef idx="2">
            <a:schemeClr val="accent5"/>
          </a:fillRef>
          <a:effectRef idx="1">
            <a:schemeClr val="accent5"/>
          </a:effectRef>
          <a:fontRef idx="minor">
            <a:schemeClr val="dk1"/>
          </a:fontRef>
        </p:style>
        <p:txBody>
          <a:bodyPr wrap="none" anchor="ctr" anchorCtr="1"/>
          <a:lstStyle/>
          <a:p>
            <a:pPr eaLnBrk="1" hangingPunct="1"/>
            <a:r>
              <a:rPr lang="en-US" altLang="ja-JP" dirty="0">
                <a:latin typeface="+mn-lt"/>
              </a:rPr>
              <a:t>0000000</a:t>
            </a:r>
            <a:endParaRPr lang="ja-JP" altLang="ja-JP" dirty="0">
              <a:latin typeface="+mn-lt"/>
            </a:endParaRPr>
          </a:p>
        </p:txBody>
      </p:sp>
      <p:sp>
        <p:nvSpPr>
          <p:cNvPr id="12" name="Text Box 27"/>
          <p:cNvSpPr txBox="1">
            <a:spLocks noChangeArrowheads="1"/>
          </p:cNvSpPr>
          <p:nvPr/>
        </p:nvSpPr>
        <p:spPr bwMode="auto">
          <a:xfrm>
            <a:off x="791958" y="2258987"/>
            <a:ext cx="1710019" cy="270000"/>
          </a:xfrm>
          <a:prstGeom prst="rect">
            <a:avLst/>
          </a:prstGeom>
          <a:ln>
            <a:headEnd/>
            <a:tailEnd/>
          </a:ln>
          <a:effectLst/>
        </p:spPr>
        <p:style>
          <a:lnRef idx="1">
            <a:schemeClr val="accent5"/>
          </a:lnRef>
          <a:fillRef idx="2">
            <a:schemeClr val="accent5"/>
          </a:fillRef>
          <a:effectRef idx="1">
            <a:schemeClr val="accent5"/>
          </a:effectRef>
          <a:fontRef idx="minor">
            <a:schemeClr val="dk1"/>
          </a:fontRef>
        </p:style>
        <p:txBody>
          <a:bodyPr wrap="none" anchor="ctr" anchorCtr="1"/>
          <a:lstStyle/>
          <a:p>
            <a:pPr eaLnBrk="1" hangingPunct="1"/>
            <a:r>
              <a:rPr lang="en-US" altLang="ja-JP" dirty="0">
                <a:latin typeface="+mn-lt"/>
              </a:rPr>
              <a:t>0000000</a:t>
            </a:r>
            <a:endParaRPr lang="ja-JP" altLang="ja-JP" dirty="0">
              <a:latin typeface="+mn-lt"/>
            </a:endParaRPr>
          </a:p>
        </p:txBody>
      </p:sp>
      <p:sp>
        <p:nvSpPr>
          <p:cNvPr id="13" name="Text Box 27"/>
          <p:cNvSpPr txBox="1">
            <a:spLocks noChangeArrowheads="1"/>
          </p:cNvSpPr>
          <p:nvPr/>
        </p:nvSpPr>
        <p:spPr bwMode="auto">
          <a:xfrm>
            <a:off x="2501977" y="3158997"/>
            <a:ext cx="1079500" cy="270000"/>
          </a:xfrm>
          <a:prstGeom prst="rect">
            <a:avLst/>
          </a:prstGeom>
          <a:ln>
            <a:headEnd/>
            <a:tailEnd/>
          </a:ln>
          <a:effectLst/>
        </p:spPr>
        <p:style>
          <a:lnRef idx="1">
            <a:schemeClr val="dk1"/>
          </a:lnRef>
          <a:fillRef idx="2">
            <a:schemeClr val="dk1"/>
          </a:fillRef>
          <a:effectRef idx="1">
            <a:schemeClr val="dk1"/>
          </a:effectRef>
          <a:fontRef idx="minor">
            <a:schemeClr val="dk1"/>
          </a:fontRef>
        </p:style>
        <p:txBody>
          <a:bodyPr wrap="none" anchor="ctr" anchorCtr="1"/>
          <a:lstStyle/>
          <a:p>
            <a:pPr eaLnBrk="1" hangingPunct="1"/>
            <a:r>
              <a:rPr lang="en-US" altLang="ja-JP" dirty="0"/>
              <a:t>rs2</a:t>
            </a:r>
            <a:endParaRPr lang="ja-JP" altLang="ja-JP" dirty="0">
              <a:latin typeface="+mn-lt"/>
            </a:endParaRPr>
          </a:p>
        </p:txBody>
      </p:sp>
      <p:sp>
        <p:nvSpPr>
          <p:cNvPr id="14" name="Text Box 28"/>
          <p:cNvSpPr txBox="1">
            <a:spLocks noChangeArrowheads="1"/>
          </p:cNvSpPr>
          <p:nvPr/>
        </p:nvSpPr>
        <p:spPr bwMode="auto">
          <a:xfrm>
            <a:off x="3581989" y="3158997"/>
            <a:ext cx="1080115" cy="270000"/>
          </a:xfrm>
          <a:prstGeom prst="rect">
            <a:avLst/>
          </a:prstGeom>
          <a:ln>
            <a:headEnd/>
            <a:tailEnd/>
          </a:ln>
          <a:effectLst/>
        </p:spPr>
        <p:style>
          <a:lnRef idx="1">
            <a:schemeClr val="dk1"/>
          </a:lnRef>
          <a:fillRef idx="2">
            <a:schemeClr val="dk1"/>
          </a:fillRef>
          <a:effectRef idx="1">
            <a:schemeClr val="dk1"/>
          </a:effectRef>
          <a:fontRef idx="minor">
            <a:schemeClr val="dk1"/>
          </a:fontRef>
        </p:style>
        <p:txBody>
          <a:bodyPr wrap="none" anchor="ctr" anchorCtr="1"/>
          <a:lstStyle/>
          <a:p>
            <a:pPr eaLnBrk="1" hangingPunct="1"/>
            <a:r>
              <a:rPr lang="en-US" altLang="ja-JP" dirty="0">
                <a:latin typeface="+mn-lt"/>
              </a:rPr>
              <a:t>rs1</a:t>
            </a:r>
          </a:p>
        </p:txBody>
      </p:sp>
      <p:sp>
        <p:nvSpPr>
          <p:cNvPr id="15" name="Text Box 29"/>
          <p:cNvSpPr txBox="1">
            <a:spLocks noChangeArrowheads="1"/>
          </p:cNvSpPr>
          <p:nvPr/>
        </p:nvSpPr>
        <p:spPr bwMode="auto">
          <a:xfrm>
            <a:off x="4662000" y="3158997"/>
            <a:ext cx="810111" cy="270000"/>
          </a:xfrm>
          <a:prstGeom prst="rect">
            <a:avLst/>
          </a:prstGeom>
          <a:ln>
            <a:headEnd/>
            <a:tailEnd/>
          </a:ln>
          <a:effectLst/>
        </p:spPr>
        <p:style>
          <a:lnRef idx="1">
            <a:schemeClr val="accent6"/>
          </a:lnRef>
          <a:fillRef idx="2">
            <a:schemeClr val="accent6"/>
          </a:fillRef>
          <a:effectRef idx="1">
            <a:schemeClr val="accent6"/>
          </a:effectRef>
          <a:fontRef idx="minor">
            <a:schemeClr val="dk1"/>
          </a:fontRef>
        </p:style>
        <p:txBody>
          <a:bodyPr wrap="none" anchor="ctr" anchorCtr="1"/>
          <a:lstStyle/>
          <a:p>
            <a:pPr eaLnBrk="1" hangingPunct="1"/>
            <a:r>
              <a:rPr lang="en-US" altLang="ja-JP" dirty="0">
                <a:latin typeface="+mn-lt"/>
              </a:rPr>
              <a:t>111</a:t>
            </a:r>
          </a:p>
        </p:txBody>
      </p:sp>
      <p:sp>
        <p:nvSpPr>
          <p:cNvPr id="16" name="Text Box 27"/>
          <p:cNvSpPr txBox="1">
            <a:spLocks noChangeArrowheads="1"/>
          </p:cNvSpPr>
          <p:nvPr/>
        </p:nvSpPr>
        <p:spPr bwMode="auto">
          <a:xfrm>
            <a:off x="2501977" y="2258987"/>
            <a:ext cx="1079500" cy="270000"/>
          </a:xfrm>
          <a:prstGeom prst="rect">
            <a:avLst/>
          </a:prstGeom>
          <a:ln>
            <a:headEnd/>
            <a:tailEnd/>
          </a:ln>
          <a:effectLst/>
        </p:spPr>
        <p:style>
          <a:lnRef idx="1">
            <a:schemeClr val="dk1"/>
          </a:lnRef>
          <a:fillRef idx="2">
            <a:schemeClr val="dk1"/>
          </a:fillRef>
          <a:effectRef idx="1">
            <a:schemeClr val="dk1"/>
          </a:effectRef>
          <a:fontRef idx="minor">
            <a:schemeClr val="dk1"/>
          </a:fontRef>
        </p:style>
        <p:txBody>
          <a:bodyPr wrap="none" anchor="ctr" anchorCtr="1"/>
          <a:lstStyle/>
          <a:p>
            <a:pPr eaLnBrk="1" hangingPunct="1"/>
            <a:r>
              <a:rPr lang="en-US" altLang="ja-JP" dirty="0"/>
              <a:t>rs2</a:t>
            </a:r>
            <a:endParaRPr lang="ja-JP" altLang="ja-JP" dirty="0">
              <a:latin typeface="+mn-lt"/>
            </a:endParaRPr>
          </a:p>
        </p:txBody>
      </p:sp>
      <p:sp>
        <p:nvSpPr>
          <p:cNvPr id="17" name="Text Box 28"/>
          <p:cNvSpPr txBox="1">
            <a:spLocks noChangeArrowheads="1"/>
          </p:cNvSpPr>
          <p:nvPr/>
        </p:nvSpPr>
        <p:spPr bwMode="auto">
          <a:xfrm>
            <a:off x="3581989" y="2258987"/>
            <a:ext cx="1080115" cy="270000"/>
          </a:xfrm>
          <a:prstGeom prst="rect">
            <a:avLst/>
          </a:prstGeom>
          <a:ln>
            <a:headEnd/>
            <a:tailEnd/>
          </a:ln>
          <a:effectLst/>
        </p:spPr>
        <p:style>
          <a:lnRef idx="1">
            <a:schemeClr val="dk1"/>
          </a:lnRef>
          <a:fillRef idx="2">
            <a:schemeClr val="dk1"/>
          </a:fillRef>
          <a:effectRef idx="1">
            <a:schemeClr val="dk1"/>
          </a:effectRef>
          <a:fontRef idx="minor">
            <a:schemeClr val="dk1"/>
          </a:fontRef>
        </p:style>
        <p:txBody>
          <a:bodyPr wrap="none" anchor="ctr" anchorCtr="1"/>
          <a:lstStyle/>
          <a:p>
            <a:pPr eaLnBrk="1" hangingPunct="1"/>
            <a:r>
              <a:rPr lang="en-US" altLang="ja-JP" dirty="0">
                <a:latin typeface="+mn-lt"/>
              </a:rPr>
              <a:t>rs1</a:t>
            </a:r>
          </a:p>
        </p:txBody>
      </p:sp>
      <p:sp>
        <p:nvSpPr>
          <p:cNvPr id="18" name="Text Box 29"/>
          <p:cNvSpPr txBox="1">
            <a:spLocks noChangeArrowheads="1"/>
          </p:cNvSpPr>
          <p:nvPr/>
        </p:nvSpPr>
        <p:spPr bwMode="auto">
          <a:xfrm>
            <a:off x="4662000" y="2258987"/>
            <a:ext cx="810111" cy="270000"/>
          </a:xfrm>
          <a:prstGeom prst="rect">
            <a:avLst/>
          </a:prstGeom>
          <a:ln>
            <a:headEnd/>
            <a:tailEnd/>
          </a:ln>
          <a:effectLst/>
        </p:spPr>
        <p:style>
          <a:lnRef idx="1">
            <a:schemeClr val="accent6"/>
          </a:lnRef>
          <a:fillRef idx="2">
            <a:schemeClr val="accent6"/>
          </a:fillRef>
          <a:effectRef idx="1">
            <a:schemeClr val="accent6"/>
          </a:effectRef>
          <a:fontRef idx="minor">
            <a:schemeClr val="dk1"/>
          </a:fontRef>
        </p:style>
        <p:txBody>
          <a:bodyPr wrap="none" anchor="ctr" anchorCtr="1"/>
          <a:lstStyle/>
          <a:p>
            <a:pPr eaLnBrk="1" hangingPunct="1"/>
            <a:r>
              <a:rPr lang="en-US" altLang="ja-JP" dirty="0">
                <a:latin typeface="+mn-lt"/>
              </a:rPr>
              <a:t>110</a:t>
            </a:r>
          </a:p>
        </p:txBody>
      </p:sp>
      <p:sp>
        <p:nvSpPr>
          <p:cNvPr id="19" name="正方形/長方形 18"/>
          <p:cNvSpPr/>
          <p:nvPr/>
        </p:nvSpPr>
        <p:spPr bwMode="auto">
          <a:xfrm>
            <a:off x="701957" y="2798993"/>
            <a:ext cx="1440016" cy="360004"/>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t"/>
          <a:lstStyle/>
          <a:p>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AND: x[</a:t>
            </a:r>
            <a:r>
              <a:rPr lang="en-US" altLang="ja-JP" sz="1600" dirty="0" err="1">
                <a:solidFill>
                  <a:schemeClr val="tx1">
                    <a:lumMod val="85000"/>
                    <a:lumOff val="15000"/>
                  </a:schemeClr>
                </a:solidFill>
                <a:latin typeface="Consolas" panose="020B0609020204030204" pitchFamily="49" charset="0"/>
                <a:ea typeface="メイリオ" panose="020B0604030504040204" pitchFamily="50" charset="-128"/>
              </a:rPr>
              <a:t>rd</a:t>
            </a:r>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 </a:t>
            </a:r>
            <a:r>
              <a:rPr lang="ja-JP" altLang="en-US" sz="1600" dirty="0">
                <a:solidFill>
                  <a:schemeClr val="tx1">
                    <a:lumMod val="85000"/>
                    <a:lumOff val="15000"/>
                  </a:schemeClr>
                </a:solidFill>
                <a:latin typeface="Consolas" panose="020B0609020204030204" pitchFamily="49" charset="0"/>
                <a:ea typeface="メイリオ" panose="020B0604030504040204" pitchFamily="50" charset="-128"/>
              </a:rPr>
              <a:t>←</a:t>
            </a:r>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 x[rs1] + x[rs2]</a:t>
            </a:r>
            <a:endParaRPr kumimoji="1" lang="ja-JP" altLang="en-US" sz="1600" dirty="0">
              <a:solidFill>
                <a:schemeClr val="tx1">
                  <a:lumMod val="85000"/>
                  <a:lumOff val="15000"/>
                </a:schemeClr>
              </a:solidFill>
              <a:latin typeface="Consolas" panose="020B0609020204030204" pitchFamily="49" charset="0"/>
              <a:ea typeface="メイリオ" panose="020B0604030504040204" pitchFamily="50" charset="-128"/>
            </a:endParaRPr>
          </a:p>
        </p:txBody>
      </p:sp>
      <p:sp>
        <p:nvSpPr>
          <p:cNvPr id="20" name="正方形/長方形 19"/>
          <p:cNvSpPr/>
          <p:nvPr/>
        </p:nvSpPr>
        <p:spPr bwMode="auto">
          <a:xfrm>
            <a:off x="701957" y="1898983"/>
            <a:ext cx="1440016" cy="360004"/>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t"/>
          <a:lstStyle/>
          <a:p>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OR:  x[</a:t>
            </a:r>
            <a:r>
              <a:rPr lang="en-US" altLang="ja-JP" sz="1600" dirty="0" err="1">
                <a:solidFill>
                  <a:schemeClr val="tx1">
                    <a:lumMod val="85000"/>
                    <a:lumOff val="15000"/>
                  </a:schemeClr>
                </a:solidFill>
                <a:latin typeface="Consolas" panose="020B0609020204030204" pitchFamily="49" charset="0"/>
                <a:ea typeface="メイリオ" panose="020B0604030504040204" pitchFamily="50" charset="-128"/>
              </a:rPr>
              <a:t>rd</a:t>
            </a:r>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 </a:t>
            </a:r>
            <a:r>
              <a:rPr lang="ja-JP" altLang="en-US" sz="1600" dirty="0">
                <a:solidFill>
                  <a:schemeClr val="tx1">
                    <a:lumMod val="85000"/>
                    <a:lumOff val="15000"/>
                  </a:schemeClr>
                </a:solidFill>
                <a:latin typeface="Consolas" panose="020B0609020204030204" pitchFamily="49" charset="0"/>
                <a:ea typeface="メイリオ" panose="020B0604030504040204" pitchFamily="50" charset="-128"/>
              </a:rPr>
              <a:t>←</a:t>
            </a:r>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 x[rs1] - x[rs2]</a:t>
            </a:r>
            <a:endParaRPr kumimoji="1" lang="ja-JP" altLang="en-US" sz="1600" dirty="0">
              <a:solidFill>
                <a:schemeClr val="tx1">
                  <a:lumMod val="85000"/>
                  <a:lumOff val="15000"/>
                </a:schemeClr>
              </a:solidFill>
              <a:latin typeface="Consolas" panose="020B0609020204030204" pitchFamily="49" charset="0"/>
              <a:ea typeface="メイリオ" panose="020B0604030504040204" pitchFamily="50" charset="-128"/>
            </a:endParaRPr>
          </a:p>
        </p:txBody>
      </p:sp>
      <p:sp>
        <p:nvSpPr>
          <p:cNvPr id="21" name="Text Box 30"/>
          <p:cNvSpPr txBox="1">
            <a:spLocks noChangeArrowheads="1"/>
          </p:cNvSpPr>
          <p:nvPr/>
        </p:nvSpPr>
        <p:spPr bwMode="auto">
          <a:xfrm>
            <a:off x="5472010" y="1448978"/>
            <a:ext cx="1080116" cy="270000"/>
          </a:xfrm>
          <a:prstGeom prst="rect">
            <a:avLst/>
          </a:prstGeom>
          <a:ln>
            <a:headEnd/>
            <a:tailEnd/>
          </a:ln>
          <a:effectLst/>
        </p:spPr>
        <p:style>
          <a:lnRef idx="1">
            <a:schemeClr val="dk1"/>
          </a:lnRef>
          <a:fillRef idx="2">
            <a:schemeClr val="dk1"/>
          </a:fillRef>
          <a:effectRef idx="1">
            <a:schemeClr val="dk1"/>
          </a:effectRef>
          <a:fontRef idx="minor">
            <a:schemeClr val="dk1"/>
          </a:fontRef>
        </p:style>
        <p:txBody>
          <a:bodyPr wrap="none" anchor="ctr" anchorCtr="1"/>
          <a:lstStyle/>
          <a:p>
            <a:pPr eaLnBrk="1" hangingPunct="1"/>
            <a:r>
              <a:rPr lang="en-US" altLang="ja-JP" dirty="0" err="1">
                <a:latin typeface="+mn-lt"/>
              </a:rPr>
              <a:t>rd</a:t>
            </a:r>
            <a:endParaRPr lang="en-US" altLang="ja-JP" dirty="0">
              <a:latin typeface="+mn-lt"/>
            </a:endParaRPr>
          </a:p>
        </p:txBody>
      </p:sp>
      <p:sp>
        <p:nvSpPr>
          <p:cNvPr id="22" name="Text Box 31"/>
          <p:cNvSpPr txBox="1">
            <a:spLocks noChangeArrowheads="1"/>
          </p:cNvSpPr>
          <p:nvPr/>
        </p:nvSpPr>
        <p:spPr bwMode="auto">
          <a:xfrm>
            <a:off x="6552022" y="1448978"/>
            <a:ext cx="1439606" cy="270000"/>
          </a:xfrm>
          <a:prstGeom prst="rect">
            <a:avLst/>
          </a:prstGeom>
          <a:ln>
            <a:headEnd/>
            <a:tailEnd/>
          </a:ln>
          <a:effectLst/>
        </p:spPr>
        <p:style>
          <a:lnRef idx="1">
            <a:schemeClr val="accent5"/>
          </a:lnRef>
          <a:fillRef idx="2">
            <a:schemeClr val="accent5"/>
          </a:fillRef>
          <a:effectRef idx="1">
            <a:schemeClr val="accent5"/>
          </a:effectRef>
          <a:fontRef idx="minor">
            <a:schemeClr val="dk1"/>
          </a:fontRef>
        </p:style>
        <p:txBody>
          <a:bodyPr wrap="none" anchor="ctr" anchorCtr="1"/>
          <a:lstStyle/>
          <a:p>
            <a:pPr eaLnBrk="1" hangingPunct="1"/>
            <a:r>
              <a:rPr lang="en-US" altLang="ja-JP" dirty="0">
                <a:latin typeface="+mn-lt"/>
              </a:rPr>
              <a:t>0110011</a:t>
            </a:r>
          </a:p>
        </p:txBody>
      </p:sp>
      <p:sp>
        <p:nvSpPr>
          <p:cNvPr id="23" name="Text Box 27"/>
          <p:cNvSpPr txBox="1">
            <a:spLocks noChangeArrowheads="1"/>
          </p:cNvSpPr>
          <p:nvPr/>
        </p:nvSpPr>
        <p:spPr bwMode="auto">
          <a:xfrm>
            <a:off x="791958" y="1448978"/>
            <a:ext cx="1710019" cy="270000"/>
          </a:xfrm>
          <a:prstGeom prst="rect">
            <a:avLst/>
          </a:prstGeom>
          <a:ln>
            <a:headEnd/>
            <a:tailEnd/>
          </a:ln>
          <a:effectLst/>
        </p:spPr>
        <p:style>
          <a:lnRef idx="1">
            <a:schemeClr val="accent5"/>
          </a:lnRef>
          <a:fillRef idx="2">
            <a:schemeClr val="accent5"/>
          </a:fillRef>
          <a:effectRef idx="1">
            <a:schemeClr val="accent5"/>
          </a:effectRef>
          <a:fontRef idx="minor">
            <a:schemeClr val="dk1"/>
          </a:fontRef>
        </p:style>
        <p:txBody>
          <a:bodyPr wrap="none" anchor="ctr" anchorCtr="1"/>
          <a:lstStyle/>
          <a:p>
            <a:pPr eaLnBrk="1" hangingPunct="1"/>
            <a:r>
              <a:rPr lang="en-US" altLang="ja-JP" dirty="0">
                <a:latin typeface="+mn-lt"/>
              </a:rPr>
              <a:t>0000000</a:t>
            </a:r>
            <a:endParaRPr lang="ja-JP" altLang="ja-JP" dirty="0">
              <a:latin typeface="+mn-lt"/>
            </a:endParaRPr>
          </a:p>
        </p:txBody>
      </p:sp>
      <p:sp>
        <p:nvSpPr>
          <p:cNvPr id="24" name="Text Box 27"/>
          <p:cNvSpPr txBox="1">
            <a:spLocks noChangeArrowheads="1"/>
          </p:cNvSpPr>
          <p:nvPr/>
        </p:nvSpPr>
        <p:spPr bwMode="auto">
          <a:xfrm>
            <a:off x="2501977" y="1448978"/>
            <a:ext cx="1079500" cy="270000"/>
          </a:xfrm>
          <a:prstGeom prst="rect">
            <a:avLst/>
          </a:prstGeom>
          <a:ln>
            <a:headEnd/>
            <a:tailEnd/>
          </a:ln>
          <a:effectLst/>
        </p:spPr>
        <p:style>
          <a:lnRef idx="1">
            <a:schemeClr val="dk1"/>
          </a:lnRef>
          <a:fillRef idx="2">
            <a:schemeClr val="dk1"/>
          </a:fillRef>
          <a:effectRef idx="1">
            <a:schemeClr val="dk1"/>
          </a:effectRef>
          <a:fontRef idx="minor">
            <a:schemeClr val="dk1"/>
          </a:fontRef>
        </p:style>
        <p:txBody>
          <a:bodyPr wrap="none" anchor="ctr" anchorCtr="1"/>
          <a:lstStyle/>
          <a:p>
            <a:pPr eaLnBrk="1" hangingPunct="1"/>
            <a:r>
              <a:rPr lang="en-US" altLang="ja-JP" dirty="0"/>
              <a:t>rs2</a:t>
            </a:r>
            <a:endParaRPr lang="ja-JP" altLang="ja-JP" dirty="0">
              <a:latin typeface="+mn-lt"/>
            </a:endParaRPr>
          </a:p>
        </p:txBody>
      </p:sp>
      <p:sp>
        <p:nvSpPr>
          <p:cNvPr id="25" name="Text Box 28"/>
          <p:cNvSpPr txBox="1">
            <a:spLocks noChangeArrowheads="1"/>
          </p:cNvSpPr>
          <p:nvPr/>
        </p:nvSpPr>
        <p:spPr bwMode="auto">
          <a:xfrm>
            <a:off x="3581989" y="1448978"/>
            <a:ext cx="1080115" cy="270000"/>
          </a:xfrm>
          <a:prstGeom prst="rect">
            <a:avLst/>
          </a:prstGeom>
          <a:ln>
            <a:headEnd/>
            <a:tailEnd/>
          </a:ln>
          <a:effectLst/>
        </p:spPr>
        <p:style>
          <a:lnRef idx="1">
            <a:schemeClr val="dk1"/>
          </a:lnRef>
          <a:fillRef idx="2">
            <a:schemeClr val="dk1"/>
          </a:fillRef>
          <a:effectRef idx="1">
            <a:schemeClr val="dk1"/>
          </a:effectRef>
          <a:fontRef idx="minor">
            <a:schemeClr val="dk1"/>
          </a:fontRef>
        </p:style>
        <p:txBody>
          <a:bodyPr wrap="none" anchor="ctr" anchorCtr="1"/>
          <a:lstStyle/>
          <a:p>
            <a:pPr eaLnBrk="1" hangingPunct="1"/>
            <a:r>
              <a:rPr lang="en-US" altLang="ja-JP" dirty="0">
                <a:latin typeface="+mn-lt"/>
              </a:rPr>
              <a:t>rs1</a:t>
            </a:r>
          </a:p>
        </p:txBody>
      </p:sp>
      <p:sp>
        <p:nvSpPr>
          <p:cNvPr id="26" name="Text Box 29"/>
          <p:cNvSpPr txBox="1">
            <a:spLocks noChangeArrowheads="1"/>
          </p:cNvSpPr>
          <p:nvPr/>
        </p:nvSpPr>
        <p:spPr bwMode="auto">
          <a:xfrm>
            <a:off x="4662000" y="1448978"/>
            <a:ext cx="810111" cy="270000"/>
          </a:xfrm>
          <a:prstGeom prst="rect">
            <a:avLst/>
          </a:prstGeom>
          <a:ln>
            <a:headEnd/>
            <a:tailEnd/>
          </a:ln>
          <a:effectLst/>
        </p:spPr>
        <p:style>
          <a:lnRef idx="1">
            <a:schemeClr val="accent6"/>
          </a:lnRef>
          <a:fillRef idx="2">
            <a:schemeClr val="accent6"/>
          </a:fillRef>
          <a:effectRef idx="1">
            <a:schemeClr val="accent6"/>
          </a:effectRef>
          <a:fontRef idx="minor">
            <a:schemeClr val="dk1"/>
          </a:fontRef>
        </p:style>
        <p:txBody>
          <a:bodyPr wrap="none" anchor="ctr" anchorCtr="1"/>
          <a:lstStyle/>
          <a:p>
            <a:pPr eaLnBrk="1" hangingPunct="1"/>
            <a:r>
              <a:rPr lang="en-US" altLang="ja-JP" dirty="0">
                <a:latin typeface="+mn-lt"/>
              </a:rPr>
              <a:t>100</a:t>
            </a:r>
          </a:p>
        </p:txBody>
      </p:sp>
      <p:sp>
        <p:nvSpPr>
          <p:cNvPr id="27" name="正方形/長方形 26"/>
          <p:cNvSpPr/>
          <p:nvPr/>
        </p:nvSpPr>
        <p:spPr bwMode="auto">
          <a:xfrm>
            <a:off x="701957" y="1088974"/>
            <a:ext cx="1440016" cy="360004"/>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t"/>
          <a:lstStyle/>
          <a:p>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XOR: x[</a:t>
            </a:r>
            <a:r>
              <a:rPr lang="en-US" altLang="ja-JP" sz="1600" dirty="0" err="1">
                <a:solidFill>
                  <a:schemeClr val="tx1">
                    <a:lumMod val="85000"/>
                    <a:lumOff val="15000"/>
                  </a:schemeClr>
                </a:solidFill>
                <a:latin typeface="Consolas" panose="020B0609020204030204" pitchFamily="49" charset="0"/>
                <a:ea typeface="メイリオ" panose="020B0604030504040204" pitchFamily="50" charset="-128"/>
              </a:rPr>
              <a:t>rd</a:t>
            </a:r>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 </a:t>
            </a:r>
            <a:r>
              <a:rPr lang="ja-JP" altLang="en-US" sz="1600" dirty="0">
                <a:solidFill>
                  <a:schemeClr val="tx1">
                    <a:lumMod val="85000"/>
                    <a:lumOff val="15000"/>
                  </a:schemeClr>
                </a:solidFill>
                <a:latin typeface="Consolas" panose="020B0609020204030204" pitchFamily="49" charset="0"/>
                <a:ea typeface="メイリオ" panose="020B0604030504040204" pitchFamily="50" charset="-128"/>
              </a:rPr>
              <a:t>←</a:t>
            </a:r>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 x[rs1] - x[rs2]</a:t>
            </a:r>
            <a:endParaRPr kumimoji="1" lang="ja-JP" altLang="en-US" sz="1600" dirty="0">
              <a:solidFill>
                <a:schemeClr val="tx1">
                  <a:lumMod val="85000"/>
                  <a:lumOff val="15000"/>
                </a:schemeClr>
              </a:solidFill>
              <a:latin typeface="Consolas" panose="020B0609020204030204" pitchFamily="49" charset="0"/>
              <a:ea typeface="メイリオ" panose="020B0604030504040204" pitchFamily="50" charset="-128"/>
            </a:endParaRPr>
          </a:p>
        </p:txBody>
      </p:sp>
    </p:spTree>
    <p:extLst>
      <p:ext uri="{BB962C8B-B14F-4D97-AF65-F5344CB8AC3E}">
        <p14:creationId xmlns:p14="http://schemas.microsoft.com/office/powerpoint/2010/main" val="28259719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制御の例：</a:t>
            </a:r>
            <a:r>
              <a:rPr lang="en-US" altLang="ja-JP" dirty="0"/>
              <a:t>RISC-V </a:t>
            </a:r>
            <a:r>
              <a:rPr lang="ja-JP" altLang="en-US" dirty="0"/>
              <a:t>の </a:t>
            </a:r>
            <a:r>
              <a:rPr lang="en-US" altLang="ja-JP" dirty="0"/>
              <a:t>AND/OR/XOR </a:t>
            </a:r>
            <a:r>
              <a:rPr lang="ja-JP" altLang="en-US" dirty="0"/>
              <a:t>命令</a:t>
            </a:r>
            <a:endParaRPr kumimoji="1" lang="ja-JP" altLang="en-US" dirty="0"/>
          </a:p>
        </p:txBody>
      </p:sp>
      <p:sp>
        <p:nvSpPr>
          <p:cNvPr id="4" name="フローチャート: 手作業 3"/>
          <p:cNvSpPr/>
          <p:nvPr/>
        </p:nvSpPr>
        <p:spPr bwMode="auto">
          <a:xfrm rot="16200000">
            <a:off x="5734818" y="3616197"/>
            <a:ext cx="914400" cy="360004"/>
          </a:xfrm>
          <a:prstGeom prst="flowChartManualOperation">
            <a:avLst/>
          </a:prstGeom>
          <a:ln>
            <a:headEnd/>
            <a:tailEnd type="triangle" w="sm" len="med"/>
          </a:ln>
        </p:spPr>
        <p:style>
          <a:lnRef idx="2">
            <a:schemeClr val="accent2">
              <a:shade val="50000"/>
            </a:schemeClr>
          </a:lnRef>
          <a:fillRef idx="1">
            <a:schemeClr val="accent2"/>
          </a:fillRef>
          <a:effectRef idx="0">
            <a:schemeClr val="accent2"/>
          </a:effectRef>
          <a:fontRef idx="minor">
            <a:schemeClr val="lt1"/>
          </a:fontRef>
        </p:style>
        <p:txBody>
          <a:bodyPr vert="eaVert" rtlCol="0" anchor="ctr"/>
          <a:lstStyle/>
          <a:p>
            <a:pPr algn="ctr"/>
            <a:r>
              <a:rPr kumimoji="1" lang="en-US" altLang="ja-JP" dirty="0">
                <a:latin typeface="メイリオ" panose="020B0604030504040204" pitchFamily="50" charset="-128"/>
                <a:ea typeface="メイリオ" panose="020B0604030504040204" pitchFamily="50" charset="-128"/>
              </a:rPr>
              <a:t>FU</a:t>
            </a:r>
            <a:endParaRPr kumimoji="1" lang="ja-JP" altLang="en-US" dirty="0">
              <a:latin typeface="メイリオ" panose="020B0604030504040204" pitchFamily="50" charset="-128"/>
              <a:ea typeface="メイリオ" panose="020B0604030504040204" pitchFamily="50" charset="-128"/>
            </a:endParaRPr>
          </a:p>
        </p:txBody>
      </p:sp>
      <p:cxnSp>
        <p:nvCxnSpPr>
          <p:cNvPr id="5" name="直線コネクタ 4"/>
          <p:cNvCxnSpPr/>
          <p:nvPr/>
        </p:nvCxnSpPr>
        <p:spPr bwMode="auto">
          <a:xfrm>
            <a:off x="5472010" y="3519001"/>
            <a:ext cx="540006" cy="0"/>
          </a:xfrm>
          <a:prstGeom prst="line">
            <a:avLst/>
          </a:prstGeom>
          <a:ln w="15875">
            <a:solidFill>
              <a:schemeClr val="tx1">
                <a:lumMod val="75000"/>
                <a:lumOff val="25000"/>
              </a:schemeClr>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6" name="直線コネクタ 5"/>
          <p:cNvCxnSpPr/>
          <p:nvPr/>
        </p:nvCxnSpPr>
        <p:spPr bwMode="auto">
          <a:xfrm>
            <a:off x="5472010" y="4059007"/>
            <a:ext cx="540006" cy="0"/>
          </a:xfrm>
          <a:prstGeom prst="line">
            <a:avLst/>
          </a:prstGeom>
          <a:ln w="15875">
            <a:solidFill>
              <a:schemeClr val="tx1">
                <a:lumMod val="75000"/>
                <a:lumOff val="25000"/>
              </a:schemeClr>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29" name="直線コネクタ 28"/>
          <p:cNvCxnSpPr/>
          <p:nvPr/>
        </p:nvCxnSpPr>
        <p:spPr bwMode="auto">
          <a:xfrm>
            <a:off x="6372020" y="3789004"/>
            <a:ext cx="540006" cy="0"/>
          </a:xfrm>
          <a:prstGeom prst="line">
            <a:avLst/>
          </a:prstGeom>
          <a:ln w="15875">
            <a:solidFill>
              <a:schemeClr val="tx1">
                <a:lumMod val="75000"/>
                <a:lumOff val="25000"/>
              </a:schemeClr>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61" name="直線コネクタ 60"/>
          <p:cNvCxnSpPr>
            <a:endCxn id="4" idx="3"/>
          </p:cNvCxnSpPr>
          <p:nvPr/>
        </p:nvCxnSpPr>
        <p:spPr bwMode="auto">
          <a:xfrm>
            <a:off x="6192018" y="2888994"/>
            <a:ext cx="0" cy="541445"/>
          </a:xfrm>
          <a:prstGeom prst="line">
            <a:avLst/>
          </a:prstGeom>
          <a:ln w="15875">
            <a:solidFill>
              <a:schemeClr val="tx1">
                <a:lumMod val="75000"/>
                <a:lumOff val="25000"/>
              </a:schemeClr>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63" name="正方形/長方形 62"/>
          <p:cNvSpPr/>
          <p:nvPr/>
        </p:nvSpPr>
        <p:spPr bwMode="auto">
          <a:xfrm>
            <a:off x="4932004" y="3248998"/>
            <a:ext cx="540006" cy="270003"/>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ctr"/>
          <a:lstStyle/>
          <a:p>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rs1</a:t>
            </a:r>
            <a:r>
              <a:rPr lang="ja-JP" altLang="en-US" sz="1600" dirty="0">
                <a:solidFill>
                  <a:schemeClr val="tx1">
                    <a:lumMod val="85000"/>
                    <a:lumOff val="15000"/>
                  </a:schemeClr>
                </a:solidFill>
                <a:latin typeface="Consolas" panose="020B0609020204030204" pitchFamily="49" charset="0"/>
                <a:ea typeface="メイリオ" panose="020B0604030504040204" pitchFamily="50" charset="-128"/>
              </a:rPr>
              <a:t>の値</a:t>
            </a:r>
            <a:endParaRPr kumimoji="1" lang="ja-JP" altLang="en-US" sz="1600" dirty="0">
              <a:solidFill>
                <a:schemeClr val="tx1">
                  <a:lumMod val="85000"/>
                  <a:lumOff val="15000"/>
                </a:schemeClr>
              </a:solidFill>
              <a:latin typeface="Consolas" panose="020B0609020204030204" pitchFamily="49" charset="0"/>
              <a:ea typeface="メイリオ" panose="020B0604030504040204" pitchFamily="50" charset="-128"/>
            </a:endParaRPr>
          </a:p>
        </p:txBody>
      </p:sp>
      <p:sp>
        <p:nvSpPr>
          <p:cNvPr id="64" name="正方形/長方形 63"/>
          <p:cNvSpPr/>
          <p:nvPr/>
        </p:nvSpPr>
        <p:spPr bwMode="auto">
          <a:xfrm>
            <a:off x="4932004" y="3789004"/>
            <a:ext cx="540006" cy="270003"/>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ctr"/>
          <a:lstStyle/>
          <a:p>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rs2</a:t>
            </a:r>
            <a:r>
              <a:rPr lang="ja-JP" altLang="en-US" sz="1600" dirty="0">
                <a:solidFill>
                  <a:schemeClr val="tx1">
                    <a:lumMod val="85000"/>
                    <a:lumOff val="15000"/>
                  </a:schemeClr>
                </a:solidFill>
                <a:latin typeface="Consolas" panose="020B0609020204030204" pitchFamily="49" charset="0"/>
                <a:ea typeface="メイリオ" panose="020B0604030504040204" pitchFamily="50" charset="-128"/>
              </a:rPr>
              <a:t>の値</a:t>
            </a:r>
            <a:endParaRPr kumimoji="1" lang="ja-JP" altLang="en-US" sz="1600" dirty="0">
              <a:solidFill>
                <a:schemeClr val="tx1">
                  <a:lumMod val="85000"/>
                  <a:lumOff val="15000"/>
                </a:schemeClr>
              </a:solidFill>
              <a:latin typeface="Consolas" panose="020B0609020204030204" pitchFamily="49" charset="0"/>
              <a:ea typeface="メイリオ" panose="020B0604030504040204" pitchFamily="50" charset="-128"/>
            </a:endParaRPr>
          </a:p>
        </p:txBody>
      </p:sp>
      <p:sp>
        <p:nvSpPr>
          <p:cNvPr id="65" name="正方形/長方形 64"/>
          <p:cNvSpPr/>
          <p:nvPr/>
        </p:nvSpPr>
        <p:spPr bwMode="auto">
          <a:xfrm>
            <a:off x="5382009" y="2438989"/>
            <a:ext cx="1530017" cy="270003"/>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ctr"/>
          <a:lstStyle/>
          <a:p>
            <a:r>
              <a:rPr kumimoji="1" lang="ja-JP" altLang="en-US" sz="1600" dirty="0">
                <a:solidFill>
                  <a:schemeClr val="tx1">
                    <a:lumMod val="85000"/>
                    <a:lumOff val="15000"/>
                  </a:schemeClr>
                </a:solidFill>
                <a:latin typeface="Consolas" panose="020B0609020204030204" pitchFamily="49" charset="0"/>
                <a:ea typeface="メイリオ" panose="020B0604030504040204" pitchFamily="50" charset="-128"/>
              </a:rPr>
              <a:t>演算の制御信号</a:t>
            </a:r>
            <a:endParaRPr kumimoji="1" lang="en-US" altLang="ja-JP" sz="1600" dirty="0">
              <a:solidFill>
                <a:schemeClr val="tx1">
                  <a:lumMod val="85000"/>
                  <a:lumOff val="15000"/>
                </a:schemeClr>
              </a:solidFill>
              <a:latin typeface="Consolas" panose="020B0609020204030204" pitchFamily="49" charset="0"/>
              <a:ea typeface="メイリオ" panose="020B0604030504040204" pitchFamily="50" charset="-128"/>
            </a:endParaRPr>
          </a:p>
          <a:p>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XOR or </a:t>
            </a:r>
            <a:r>
              <a:rPr lang="en-US" altLang="ja-JP" sz="1600" dirty="0" err="1">
                <a:solidFill>
                  <a:schemeClr val="tx1">
                    <a:lumMod val="85000"/>
                    <a:lumOff val="15000"/>
                  </a:schemeClr>
                </a:solidFill>
                <a:latin typeface="Consolas" panose="020B0609020204030204" pitchFamily="49" charset="0"/>
                <a:ea typeface="メイリオ" panose="020B0604030504040204" pitchFamily="50" charset="-128"/>
              </a:rPr>
              <a:t>OR</a:t>
            </a:r>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 </a:t>
            </a:r>
            <a:r>
              <a:rPr lang="en-US" altLang="ja-JP" sz="1600" dirty="0" err="1">
                <a:solidFill>
                  <a:schemeClr val="tx1">
                    <a:lumMod val="85000"/>
                    <a:lumOff val="15000"/>
                  </a:schemeClr>
                </a:solidFill>
                <a:latin typeface="Consolas" panose="020B0609020204030204" pitchFamily="49" charset="0"/>
                <a:ea typeface="メイリオ" panose="020B0604030504040204" pitchFamily="50" charset="-128"/>
              </a:rPr>
              <a:t>or</a:t>
            </a:r>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 AND?</a:t>
            </a:r>
            <a:endParaRPr kumimoji="1" lang="ja-JP" altLang="en-US" sz="1600" dirty="0">
              <a:solidFill>
                <a:schemeClr val="tx1">
                  <a:lumMod val="85000"/>
                  <a:lumOff val="15000"/>
                </a:schemeClr>
              </a:solidFill>
              <a:latin typeface="Consolas" panose="020B0609020204030204" pitchFamily="49" charset="0"/>
              <a:ea typeface="メイリオ" panose="020B0604030504040204" pitchFamily="50" charset="-128"/>
            </a:endParaRPr>
          </a:p>
        </p:txBody>
      </p:sp>
      <p:sp>
        <p:nvSpPr>
          <p:cNvPr id="7" name="テキスト プレースホルダー 6"/>
          <p:cNvSpPr>
            <a:spLocks noGrp="1"/>
          </p:cNvSpPr>
          <p:nvPr>
            <p:ph type="body" sz="quarter" idx="10"/>
          </p:nvPr>
        </p:nvSpPr>
        <p:spPr>
          <a:xfrm>
            <a:off x="521955" y="4599014"/>
            <a:ext cx="8370093" cy="1529710"/>
          </a:xfrm>
        </p:spPr>
        <p:txBody>
          <a:bodyPr/>
          <a:lstStyle/>
          <a:p>
            <a:r>
              <a:rPr lang="ja-JP" altLang="en-US" dirty="0">
                <a:solidFill>
                  <a:schemeClr val="tx1">
                    <a:lumMod val="85000"/>
                    <a:lumOff val="15000"/>
                  </a:schemeClr>
                </a:solidFill>
              </a:rPr>
              <a:t>各命令の </a:t>
            </a:r>
            <a:r>
              <a:rPr lang="en-US" altLang="ja-JP" dirty="0">
                <a:solidFill>
                  <a:schemeClr val="tx1">
                    <a:lumMod val="85000"/>
                    <a:lumOff val="15000"/>
                  </a:schemeClr>
                </a:solidFill>
              </a:rPr>
              <a:t>3bit </a:t>
            </a:r>
            <a:r>
              <a:rPr lang="ja-JP" altLang="en-US" dirty="0">
                <a:solidFill>
                  <a:schemeClr val="tx1">
                    <a:lumMod val="85000"/>
                    <a:lumOff val="15000"/>
                  </a:schemeClr>
                </a:solidFill>
              </a:rPr>
              <a:t>の </a:t>
            </a:r>
            <a:r>
              <a:rPr lang="en-US" altLang="ja-JP" dirty="0">
                <a:solidFill>
                  <a:schemeClr val="tx1">
                    <a:lumMod val="85000"/>
                    <a:lumOff val="15000"/>
                  </a:schemeClr>
                </a:solidFill>
              </a:rPr>
              <a:t>code </a:t>
            </a:r>
            <a:r>
              <a:rPr lang="ja-JP" altLang="en-US" dirty="0">
                <a:solidFill>
                  <a:schemeClr val="tx1">
                    <a:lumMod val="85000"/>
                    <a:lumOff val="15000"/>
                  </a:schemeClr>
                </a:solidFill>
              </a:rPr>
              <a:t>の違いに応じて </a:t>
            </a:r>
            <a:endParaRPr lang="en-US" altLang="ja-JP" dirty="0">
              <a:solidFill>
                <a:schemeClr val="tx1">
                  <a:lumMod val="85000"/>
                  <a:lumOff val="15000"/>
                </a:schemeClr>
              </a:solidFill>
            </a:endParaRPr>
          </a:p>
          <a:p>
            <a:pPr lvl="1"/>
            <a:r>
              <a:rPr lang="ja-JP" altLang="en-US" dirty="0">
                <a:solidFill>
                  <a:schemeClr val="tx1">
                    <a:lumMod val="85000"/>
                    <a:lumOff val="15000"/>
                  </a:schemeClr>
                </a:solidFill>
              </a:rPr>
              <a:t>演算器に，</a:t>
            </a:r>
            <a:r>
              <a:rPr lang="en-US" altLang="ja-JP" dirty="0">
                <a:solidFill>
                  <a:schemeClr val="tx1">
                    <a:lumMod val="85000"/>
                    <a:lumOff val="15000"/>
                  </a:schemeClr>
                </a:solidFill>
              </a:rPr>
              <a:t>AND/OR/XOR </a:t>
            </a:r>
            <a:r>
              <a:rPr lang="ja-JP" altLang="en-US" dirty="0">
                <a:solidFill>
                  <a:schemeClr val="tx1">
                    <a:lumMod val="85000"/>
                    <a:lumOff val="15000"/>
                  </a:schemeClr>
                </a:solidFill>
              </a:rPr>
              <a:t>演算をさせることを考える</a:t>
            </a:r>
            <a:endParaRPr lang="en-US" altLang="ja-JP" dirty="0">
              <a:solidFill>
                <a:schemeClr val="tx1">
                  <a:lumMod val="85000"/>
                  <a:lumOff val="15000"/>
                </a:schemeClr>
              </a:solidFill>
            </a:endParaRPr>
          </a:p>
        </p:txBody>
      </p:sp>
      <p:sp>
        <p:nvSpPr>
          <p:cNvPr id="43" name="正方形/長方形 42"/>
          <p:cNvSpPr/>
          <p:nvPr/>
        </p:nvSpPr>
        <p:spPr bwMode="auto">
          <a:xfrm>
            <a:off x="1871970" y="2618991"/>
            <a:ext cx="2340026" cy="1530017"/>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t"/>
          <a:lstStyle/>
          <a:p>
            <a:r>
              <a:rPr kumimoji="1" lang="en-US" altLang="ja-JP" sz="1600" dirty="0">
                <a:solidFill>
                  <a:schemeClr val="accent1"/>
                </a:solidFill>
                <a:latin typeface="Consolas" panose="020B0609020204030204" pitchFamily="49" charset="0"/>
                <a:ea typeface="メイリオ" panose="020B0604030504040204" pitchFamily="50" charset="-128"/>
              </a:rPr>
              <a:t>if</a:t>
            </a:r>
            <a:r>
              <a:rPr kumimoji="1" lang="en-US" altLang="ja-JP" sz="1600" dirty="0">
                <a:solidFill>
                  <a:schemeClr val="tx1">
                    <a:lumMod val="85000"/>
                    <a:lumOff val="15000"/>
                  </a:schemeClr>
                </a:solidFill>
                <a:latin typeface="Consolas" panose="020B0609020204030204" pitchFamily="49" charset="0"/>
                <a:ea typeface="メイリオ" panose="020B0604030504040204" pitchFamily="50" charset="-128"/>
              </a:rPr>
              <a:t> code == </a:t>
            </a:r>
            <a:r>
              <a:rPr kumimoji="1" lang="en-US" altLang="ja-JP" sz="1600" dirty="0">
                <a:solidFill>
                  <a:schemeClr val="accent6"/>
                </a:solidFill>
                <a:latin typeface="Consolas" panose="020B0609020204030204" pitchFamily="49" charset="0"/>
                <a:ea typeface="メイリオ" panose="020B0604030504040204" pitchFamily="50" charset="-128"/>
              </a:rPr>
              <a:t>0b100</a:t>
            </a:r>
            <a:r>
              <a:rPr kumimoji="1" lang="en-US" altLang="ja-JP" sz="1600" dirty="0">
                <a:solidFill>
                  <a:schemeClr val="tx1">
                    <a:lumMod val="85000"/>
                    <a:lumOff val="15000"/>
                  </a:schemeClr>
                </a:solidFill>
                <a:latin typeface="Consolas" panose="020B0609020204030204" pitchFamily="49" charset="0"/>
                <a:ea typeface="メイリオ" panose="020B0604030504040204" pitchFamily="50" charset="-128"/>
              </a:rPr>
              <a:t>:</a:t>
            </a:r>
          </a:p>
          <a:p>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    rs1 </a:t>
            </a:r>
            <a:r>
              <a:rPr lang="en-US" altLang="ja-JP" sz="1600" dirty="0" err="1">
                <a:solidFill>
                  <a:schemeClr val="accent1"/>
                </a:solidFill>
                <a:latin typeface="Consolas" panose="020B0609020204030204" pitchFamily="49" charset="0"/>
                <a:ea typeface="メイリオ" panose="020B0604030504040204" pitchFamily="50" charset="-128"/>
              </a:rPr>
              <a:t>xor</a:t>
            </a:r>
            <a:r>
              <a:rPr lang="en-US" altLang="ja-JP" sz="1600" dirty="0">
                <a:solidFill>
                  <a:schemeClr val="accent1"/>
                </a:solidFill>
                <a:latin typeface="Consolas" panose="020B0609020204030204" pitchFamily="49" charset="0"/>
                <a:ea typeface="メイリオ" panose="020B0604030504040204" pitchFamily="50" charset="-128"/>
              </a:rPr>
              <a:t> </a:t>
            </a:r>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rs2</a:t>
            </a:r>
          </a:p>
          <a:p>
            <a:r>
              <a:rPr kumimoji="1" lang="en-US" altLang="ja-JP" sz="1600" dirty="0" err="1">
                <a:solidFill>
                  <a:schemeClr val="accent1"/>
                </a:solidFill>
                <a:latin typeface="Consolas" panose="020B0609020204030204" pitchFamily="49" charset="0"/>
                <a:ea typeface="メイリオ" panose="020B0604030504040204" pitchFamily="50" charset="-128"/>
              </a:rPr>
              <a:t>elif</a:t>
            </a:r>
            <a:r>
              <a:rPr lang="en-US" altLang="ja-JP" sz="1600" dirty="0">
                <a:solidFill>
                  <a:schemeClr val="accent1"/>
                </a:solidFill>
                <a:latin typeface="Consolas" panose="020B0609020204030204" pitchFamily="49" charset="0"/>
                <a:ea typeface="メイリオ" panose="020B0604030504040204" pitchFamily="50" charset="-128"/>
              </a:rPr>
              <a:t> </a:t>
            </a:r>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code == </a:t>
            </a:r>
            <a:r>
              <a:rPr lang="en-US" altLang="ja-JP" sz="1600" dirty="0">
                <a:solidFill>
                  <a:schemeClr val="accent6"/>
                </a:solidFill>
                <a:latin typeface="Consolas" panose="020B0609020204030204" pitchFamily="49" charset="0"/>
                <a:ea typeface="メイリオ" panose="020B0604030504040204" pitchFamily="50" charset="-128"/>
              </a:rPr>
              <a:t>0b110</a:t>
            </a:r>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a:t>
            </a:r>
          </a:p>
          <a:p>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    rs1 </a:t>
            </a:r>
            <a:r>
              <a:rPr lang="en-US" altLang="ja-JP" sz="1600" dirty="0">
                <a:solidFill>
                  <a:schemeClr val="accent1"/>
                </a:solidFill>
                <a:latin typeface="Consolas" panose="020B0609020204030204" pitchFamily="49" charset="0"/>
                <a:ea typeface="メイリオ" panose="020B0604030504040204" pitchFamily="50" charset="-128"/>
              </a:rPr>
              <a:t>or</a:t>
            </a:r>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  rs2</a:t>
            </a:r>
          </a:p>
          <a:p>
            <a:r>
              <a:rPr lang="en-US" altLang="ja-JP" sz="1600" dirty="0">
                <a:solidFill>
                  <a:schemeClr val="accent1"/>
                </a:solidFill>
                <a:latin typeface="Consolas" panose="020B0609020204030204" pitchFamily="49" charset="0"/>
                <a:ea typeface="メイリオ" panose="020B0604030504040204" pitchFamily="50" charset="-128"/>
              </a:rPr>
              <a:t>else</a:t>
            </a:r>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a:t>
            </a:r>
          </a:p>
          <a:p>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    rs1 </a:t>
            </a:r>
            <a:r>
              <a:rPr lang="en-US" altLang="ja-JP" sz="1600" dirty="0">
                <a:solidFill>
                  <a:schemeClr val="accent1"/>
                </a:solidFill>
                <a:latin typeface="Consolas" panose="020B0609020204030204" pitchFamily="49" charset="0"/>
                <a:ea typeface="メイリオ" panose="020B0604030504040204" pitchFamily="50" charset="-128"/>
              </a:rPr>
              <a:t>and</a:t>
            </a:r>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 rs2</a:t>
            </a:r>
          </a:p>
        </p:txBody>
      </p:sp>
    </p:spTree>
    <p:extLst>
      <p:ext uri="{BB962C8B-B14F-4D97-AF65-F5344CB8AC3E}">
        <p14:creationId xmlns:p14="http://schemas.microsoft.com/office/powerpoint/2010/main" val="25259047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制御の例：</a:t>
            </a:r>
            <a:r>
              <a:rPr lang="en-US" altLang="ja-JP" dirty="0"/>
              <a:t>RISC-V </a:t>
            </a:r>
            <a:r>
              <a:rPr lang="ja-JP" altLang="en-US" dirty="0"/>
              <a:t>の </a:t>
            </a:r>
            <a:r>
              <a:rPr lang="en-US" altLang="ja-JP" dirty="0"/>
              <a:t>AND/OR/XOR </a:t>
            </a:r>
            <a:r>
              <a:rPr lang="ja-JP" altLang="en-US" dirty="0"/>
              <a:t>命令</a:t>
            </a:r>
            <a:endParaRPr kumimoji="1" lang="ja-JP" altLang="en-US" dirty="0"/>
          </a:p>
        </p:txBody>
      </p:sp>
      <p:cxnSp>
        <p:nvCxnSpPr>
          <p:cNvPr id="33" name="直線矢印コネクタ 32"/>
          <p:cNvCxnSpPr/>
          <p:nvPr/>
        </p:nvCxnSpPr>
        <p:spPr bwMode="auto">
          <a:xfrm>
            <a:off x="4572000" y="1997946"/>
            <a:ext cx="1440016" cy="0"/>
          </a:xfrm>
          <a:prstGeom prst="straightConnector1">
            <a:avLst/>
          </a:prstGeom>
          <a:noFill/>
          <a:ln w="9525" cap="flat" cmpd="sng" algn="ctr">
            <a:solidFill>
              <a:schemeClr val="tx1"/>
            </a:solidFill>
            <a:prstDash val="solid"/>
            <a:round/>
            <a:headEnd type="oval" w="sm" len="sm"/>
            <a:tailEnd type="none"/>
          </a:ln>
          <a:effectLst/>
        </p:spPr>
      </p:cxnSp>
      <p:cxnSp>
        <p:nvCxnSpPr>
          <p:cNvPr id="34" name="直線矢印コネクタ 33"/>
          <p:cNvCxnSpPr/>
          <p:nvPr/>
        </p:nvCxnSpPr>
        <p:spPr bwMode="auto">
          <a:xfrm flipV="1">
            <a:off x="4572000" y="1988984"/>
            <a:ext cx="0" cy="1710019"/>
          </a:xfrm>
          <a:prstGeom prst="straightConnector1">
            <a:avLst/>
          </a:prstGeom>
          <a:noFill/>
          <a:ln w="9525" cap="flat" cmpd="sng" algn="ctr">
            <a:solidFill>
              <a:schemeClr val="tx1"/>
            </a:solidFill>
            <a:prstDash val="solid"/>
            <a:round/>
            <a:headEnd type="none" w="med" len="med"/>
            <a:tailEnd type="none"/>
          </a:ln>
          <a:effectLst/>
        </p:spPr>
      </p:cxnSp>
      <p:cxnSp>
        <p:nvCxnSpPr>
          <p:cNvPr id="35" name="直線矢印コネクタ 34"/>
          <p:cNvCxnSpPr/>
          <p:nvPr/>
        </p:nvCxnSpPr>
        <p:spPr bwMode="auto">
          <a:xfrm flipV="1">
            <a:off x="4932004" y="2348988"/>
            <a:ext cx="0" cy="1710019"/>
          </a:xfrm>
          <a:prstGeom prst="straightConnector1">
            <a:avLst/>
          </a:prstGeom>
          <a:noFill/>
          <a:ln w="9525" cap="flat" cmpd="sng" algn="ctr">
            <a:solidFill>
              <a:schemeClr val="tx1"/>
            </a:solidFill>
            <a:prstDash val="solid"/>
            <a:round/>
            <a:headEnd type="none" w="med" len="med"/>
            <a:tailEnd type="none"/>
          </a:ln>
          <a:effectLst/>
        </p:spPr>
      </p:cxnSp>
      <p:cxnSp>
        <p:nvCxnSpPr>
          <p:cNvPr id="36" name="直線矢印コネクタ 35"/>
          <p:cNvCxnSpPr/>
          <p:nvPr/>
        </p:nvCxnSpPr>
        <p:spPr bwMode="auto">
          <a:xfrm>
            <a:off x="4932004" y="2348988"/>
            <a:ext cx="1080012" cy="0"/>
          </a:xfrm>
          <a:prstGeom prst="straightConnector1">
            <a:avLst/>
          </a:prstGeom>
          <a:noFill/>
          <a:ln w="9525" cap="flat" cmpd="sng" algn="ctr">
            <a:solidFill>
              <a:schemeClr val="tx1"/>
            </a:solidFill>
            <a:prstDash val="solid"/>
            <a:round/>
            <a:headEnd type="oval" w="sm" len="sm"/>
            <a:tailEnd type="none"/>
          </a:ln>
          <a:effectLst/>
        </p:spPr>
      </p:cxnSp>
      <p:cxnSp>
        <p:nvCxnSpPr>
          <p:cNvPr id="37" name="直線矢印コネクタ 36"/>
          <p:cNvCxnSpPr/>
          <p:nvPr/>
        </p:nvCxnSpPr>
        <p:spPr bwMode="auto">
          <a:xfrm>
            <a:off x="4572000" y="2888994"/>
            <a:ext cx="1440016" cy="0"/>
          </a:xfrm>
          <a:prstGeom prst="straightConnector1">
            <a:avLst/>
          </a:prstGeom>
          <a:noFill/>
          <a:ln w="9525" cap="flat" cmpd="sng" algn="ctr">
            <a:solidFill>
              <a:schemeClr val="tx1"/>
            </a:solidFill>
            <a:prstDash val="solid"/>
            <a:round/>
            <a:headEnd type="oval" w="sm" len="sm"/>
            <a:tailEnd type="none"/>
          </a:ln>
          <a:effectLst/>
        </p:spPr>
      </p:cxnSp>
      <p:cxnSp>
        <p:nvCxnSpPr>
          <p:cNvPr id="38" name="直線矢印コネクタ 37"/>
          <p:cNvCxnSpPr/>
          <p:nvPr/>
        </p:nvCxnSpPr>
        <p:spPr bwMode="auto">
          <a:xfrm>
            <a:off x="4932004" y="3248998"/>
            <a:ext cx="1080012" cy="0"/>
          </a:xfrm>
          <a:prstGeom prst="straightConnector1">
            <a:avLst/>
          </a:prstGeom>
          <a:noFill/>
          <a:ln w="9525" cap="flat" cmpd="sng" algn="ctr">
            <a:solidFill>
              <a:schemeClr val="tx1"/>
            </a:solidFill>
            <a:prstDash val="solid"/>
            <a:round/>
            <a:headEnd type="oval" w="sm" len="sm"/>
            <a:tailEnd type="none"/>
          </a:ln>
          <a:effectLst/>
        </p:spPr>
      </p:cxnSp>
      <p:cxnSp>
        <p:nvCxnSpPr>
          <p:cNvPr id="39" name="直線矢印コネクタ 38"/>
          <p:cNvCxnSpPr/>
          <p:nvPr/>
        </p:nvCxnSpPr>
        <p:spPr bwMode="auto">
          <a:xfrm>
            <a:off x="4572000" y="3699003"/>
            <a:ext cx="1440016" cy="0"/>
          </a:xfrm>
          <a:prstGeom prst="straightConnector1">
            <a:avLst/>
          </a:prstGeom>
          <a:noFill/>
          <a:ln w="9525" cap="flat" cmpd="sng" algn="ctr">
            <a:solidFill>
              <a:schemeClr val="tx1"/>
            </a:solidFill>
            <a:prstDash val="solid"/>
            <a:round/>
            <a:headEnd type="oval" w="sm" len="sm"/>
            <a:tailEnd type="none"/>
          </a:ln>
          <a:effectLst/>
        </p:spPr>
      </p:cxnSp>
      <p:cxnSp>
        <p:nvCxnSpPr>
          <p:cNvPr id="40" name="直線矢印コネクタ 39"/>
          <p:cNvCxnSpPr/>
          <p:nvPr/>
        </p:nvCxnSpPr>
        <p:spPr bwMode="auto">
          <a:xfrm>
            <a:off x="4932004" y="4059007"/>
            <a:ext cx="1080012" cy="0"/>
          </a:xfrm>
          <a:prstGeom prst="straightConnector1">
            <a:avLst/>
          </a:prstGeom>
          <a:noFill/>
          <a:ln w="9525" cap="flat" cmpd="sng" algn="ctr">
            <a:solidFill>
              <a:schemeClr val="tx1"/>
            </a:solidFill>
            <a:prstDash val="solid"/>
            <a:round/>
            <a:headEnd type="oval" w="sm" len="sm"/>
            <a:tailEnd type="none"/>
          </a:ln>
          <a:effectLst/>
        </p:spPr>
      </p:cxnSp>
      <p:pic>
        <p:nvPicPr>
          <p:cNvPr id="30" name="Picture 7" descr="OR"/>
          <p:cNvPicPr>
            <a:picLocks noChangeAspect="1" noChangeArrowheads="1"/>
          </p:cNvPicPr>
          <p:nvPr/>
        </p:nvPicPr>
        <p:blipFill>
          <a:blip r:embed="rId2" cstate="print"/>
          <a:srcRect/>
          <a:stretch>
            <a:fillRect/>
          </a:stretch>
        </p:blipFill>
        <p:spPr bwMode="auto">
          <a:xfrm>
            <a:off x="5382009" y="2708992"/>
            <a:ext cx="1079500" cy="717550"/>
          </a:xfrm>
          <a:prstGeom prst="rect">
            <a:avLst/>
          </a:prstGeom>
          <a:noFill/>
        </p:spPr>
      </p:pic>
      <p:pic>
        <p:nvPicPr>
          <p:cNvPr id="31" name="Picture 6" descr="AND"/>
          <p:cNvPicPr>
            <a:picLocks noChangeAspect="1" noChangeArrowheads="1"/>
          </p:cNvPicPr>
          <p:nvPr/>
        </p:nvPicPr>
        <p:blipFill>
          <a:blip r:embed="rId3" cstate="print"/>
          <a:srcRect/>
          <a:stretch>
            <a:fillRect/>
          </a:stretch>
        </p:blipFill>
        <p:spPr bwMode="auto">
          <a:xfrm>
            <a:off x="5382009" y="3519001"/>
            <a:ext cx="1079500" cy="720725"/>
          </a:xfrm>
          <a:prstGeom prst="rect">
            <a:avLst/>
          </a:prstGeom>
          <a:noFill/>
        </p:spPr>
      </p:pic>
      <p:pic>
        <p:nvPicPr>
          <p:cNvPr id="32" name="Picture 18" descr="XOR"/>
          <p:cNvPicPr>
            <a:picLocks noChangeAspect="1" noChangeArrowheads="1"/>
          </p:cNvPicPr>
          <p:nvPr/>
        </p:nvPicPr>
        <p:blipFill>
          <a:blip r:embed="rId4" cstate="print"/>
          <a:srcRect/>
          <a:stretch>
            <a:fillRect/>
          </a:stretch>
        </p:blipFill>
        <p:spPr bwMode="auto">
          <a:xfrm>
            <a:off x="5382009" y="1808982"/>
            <a:ext cx="1079500" cy="717550"/>
          </a:xfrm>
          <a:prstGeom prst="rect">
            <a:avLst/>
          </a:prstGeom>
          <a:noFill/>
        </p:spPr>
      </p:pic>
      <p:cxnSp>
        <p:nvCxnSpPr>
          <p:cNvPr id="45" name="直線コネクタ 44"/>
          <p:cNvCxnSpPr/>
          <p:nvPr/>
        </p:nvCxnSpPr>
        <p:spPr bwMode="auto">
          <a:xfrm>
            <a:off x="4031994" y="2618991"/>
            <a:ext cx="540006" cy="0"/>
          </a:xfrm>
          <a:prstGeom prst="line">
            <a:avLst/>
          </a:prstGeom>
          <a:ln w="15875">
            <a:solidFill>
              <a:schemeClr val="tx1">
                <a:lumMod val="75000"/>
                <a:lumOff val="25000"/>
              </a:schemeClr>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46" name="直線コネクタ 45"/>
          <p:cNvCxnSpPr/>
          <p:nvPr/>
        </p:nvCxnSpPr>
        <p:spPr bwMode="auto">
          <a:xfrm>
            <a:off x="4031994" y="3158997"/>
            <a:ext cx="900010" cy="0"/>
          </a:xfrm>
          <a:prstGeom prst="line">
            <a:avLst/>
          </a:prstGeom>
          <a:ln w="15875">
            <a:solidFill>
              <a:schemeClr val="tx1">
                <a:lumMod val="75000"/>
                <a:lumOff val="25000"/>
              </a:schemeClr>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52" name="直線コネクタ 51"/>
          <p:cNvCxnSpPr/>
          <p:nvPr/>
        </p:nvCxnSpPr>
        <p:spPr bwMode="auto">
          <a:xfrm>
            <a:off x="7182029" y="3068996"/>
            <a:ext cx="900010" cy="0"/>
          </a:xfrm>
          <a:prstGeom prst="line">
            <a:avLst/>
          </a:prstGeom>
          <a:ln w="15875">
            <a:solidFill>
              <a:schemeClr val="tx1">
                <a:lumMod val="75000"/>
                <a:lumOff val="25000"/>
              </a:schemeClr>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53" name="Freeform 10"/>
          <p:cNvSpPr>
            <a:spLocks/>
          </p:cNvSpPr>
          <p:nvPr/>
        </p:nvSpPr>
        <p:spPr bwMode="auto">
          <a:xfrm flipH="1" flipV="1">
            <a:off x="6192018" y="2168985"/>
            <a:ext cx="360004" cy="720007"/>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non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cxnSp>
        <p:nvCxnSpPr>
          <p:cNvPr id="54" name="直線矢印コネクタ 53"/>
          <p:cNvCxnSpPr/>
          <p:nvPr/>
        </p:nvCxnSpPr>
        <p:spPr bwMode="auto">
          <a:xfrm>
            <a:off x="6192018" y="3068996"/>
            <a:ext cx="720008" cy="0"/>
          </a:xfrm>
          <a:prstGeom prst="straightConnector1">
            <a:avLst/>
          </a:prstGeom>
          <a:noFill/>
          <a:ln w="9525" cap="flat" cmpd="sng" algn="ctr">
            <a:solidFill>
              <a:schemeClr val="tx1"/>
            </a:solidFill>
            <a:prstDash val="solid"/>
            <a:round/>
            <a:headEnd type="none" w="sm" len="sm"/>
            <a:tailEnd type="none"/>
          </a:ln>
          <a:effectLst/>
        </p:spPr>
      </p:cxnSp>
      <p:sp>
        <p:nvSpPr>
          <p:cNvPr id="55" name="Freeform 10"/>
          <p:cNvSpPr>
            <a:spLocks/>
          </p:cNvSpPr>
          <p:nvPr/>
        </p:nvSpPr>
        <p:spPr bwMode="auto">
          <a:xfrm flipH="1">
            <a:off x="6192018" y="3248998"/>
            <a:ext cx="360004" cy="630007"/>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non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cxnSp>
        <p:nvCxnSpPr>
          <p:cNvPr id="56" name="直線矢印コネクタ 55"/>
          <p:cNvCxnSpPr/>
          <p:nvPr/>
        </p:nvCxnSpPr>
        <p:spPr bwMode="auto">
          <a:xfrm>
            <a:off x="6552022" y="2888994"/>
            <a:ext cx="360004" cy="0"/>
          </a:xfrm>
          <a:prstGeom prst="straightConnector1">
            <a:avLst/>
          </a:prstGeom>
          <a:noFill/>
          <a:ln w="9525" cap="flat" cmpd="sng" algn="ctr">
            <a:solidFill>
              <a:schemeClr val="tx1"/>
            </a:solidFill>
            <a:prstDash val="solid"/>
            <a:round/>
            <a:headEnd type="none" w="sm" len="sm"/>
            <a:tailEnd type="none"/>
          </a:ln>
          <a:effectLst/>
        </p:spPr>
      </p:cxnSp>
      <p:cxnSp>
        <p:nvCxnSpPr>
          <p:cNvPr id="57" name="直線矢印コネクタ 56"/>
          <p:cNvCxnSpPr/>
          <p:nvPr/>
        </p:nvCxnSpPr>
        <p:spPr bwMode="auto">
          <a:xfrm>
            <a:off x="6552022" y="3248998"/>
            <a:ext cx="360004" cy="0"/>
          </a:xfrm>
          <a:prstGeom prst="straightConnector1">
            <a:avLst/>
          </a:prstGeom>
          <a:noFill/>
          <a:ln w="9525" cap="flat" cmpd="sng" algn="ctr">
            <a:solidFill>
              <a:schemeClr val="tx1"/>
            </a:solidFill>
            <a:prstDash val="solid"/>
            <a:round/>
            <a:headEnd type="none" w="sm" len="sm"/>
            <a:tailEnd type="none"/>
          </a:ln>
          <a:effectLst/>
        </p:spPr>
      </p:cxnSp>
      <p:sp>
        <p:nvSpPr>
          <p:cNvPr id="50" name="フローチャート: 手作業 49"/>
          <p:cNvSpPr/>
          <p:nvPr/>
        </p:nvSpPr>
        <p:spPr bwMode="auto">
          <a:xfrm rot="16200000">
            <a:off x="6634828" y="2896189"/>
            <a:ext cx="914400" cy="360004"/>
          </a:xfrm>
          <a:prstGeom prst="flowChartManualOperation">
            <a:avLst/>
          </a:prstGeom>
          <a:ln>
            <a:solidFill>
              <a:schemeClr val="accent5"/>
            </a:solidFill>
            <a:headEnd/>
            <a:tailEnd type="triangle" w="sm" len="med"/>
          </a:ln>
        </p:spPr>
        <p:style>
          <a:lnRef idx="2">
            <a:schemeClr val="dk1"/>
          </a:lnRef>
          <a:fillRef idx="1">
            <a:schemeClr val="lt1"/>
          </a:fillRef>
          <a:effectRef idx="0">
            <a:schemeClr val="dk1"/>
          </a:effectRef>
          <a:fontRef idx="minor">
            <a:schemeClr val="dk1"/>
          </a:fontRef>
        </p:style>
        <p:txBody>
          <a:bodyPr vert="vert" rtlCol="0" anchor="ctr"/>
          <a:lstStyle/>
          <a:p>
            <a:pPr algn="ctr"/>
            <a:endParaRPr kumimoji="1" lang="en-US" altLang="ja-JP" sz="1400" dirty="0">
              <a:latin typeface="メイリオ" panose="020B0604030504040204" pitchFamily="50" charset="-128"/>
              <a:ea typeface="メイリオ" panose="020B0604030504040204" pitchFamily="50" charset="-128"/>
            </a:endParaRPr>
          </a:p>
        </p:txBody>
      </p:sp>
      <p:sp>
        <p:nvSpPr>
          <p:cNvPr id="51" name="正方形/長方形 50"/>
          <p:cNvSpPr/>
          <p:nvPr/>
        </p:nvSpPr>
        <p:spPr bwMode="auto">
          <a:xfrm>
            <a:off x="6102017" y="3609002"/>
            <a:ext cx="540006" cy="270003"/>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ctr"/>
          <a:lstStyle/>
          <a:p>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AND</a:t>
            </a:r>
            <a:endParaRPr kumimoji="1" lang="ja-JP" altLang="en-US" sz="1600" dirty="0">
              <a:solidFill>
                <a:schemeClr val="tx1">
                  <a:lumMod val="85000"/>
                  <a:lumOff val="15000"/>
                </a:schemeClr>
              </a:solidFill>
              <a:latin typeface="Consolas" panose="020B0609020204030204" pitchFamily="49" charset="0"/>
              <a:ea typeface="メイリオ" panose="020B0604030504040204" pitchFamily="50" charset="-128"/>
            </a:endParaRPr>
          </a:p>
        </p:txBody>
      </p:sp>
      <p:sp>
        <p:nvSpPr>
          <p:cNvPr id="58" name="正方形/長方形 57"/>
          <p:cNvSpPr/>
          <p:nvPr/>
        </p:nvSpPr>
        <p:spPr bwMode="auto">
          <a:xfrm>
            <a:off x="6102017" y="2798993"/>
            <a:ext cx="540006" cy="270003"/>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ctr"/>
          <a:lstStyle/>
          <a:p>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OR</a:t>
            </a:r>
            <a:endParaRPr kumimoji="1" lang="ja-JP" altLang="en-US" sz="1600" dirty="0">
              <a:solidFill>
                <a:schemeClr val="tx1">
                  <a:lumMod val="85000"/>
                  <a:lumOff val="15000"/>
                </a:schemeClr>
              </a:solidFill>
              <a:latin typeface="Consolas" panose="020B0609020204030204" pitchFamily="49" charset="0"/>
              <a:ea typeface="メイリオ" panose="020B0604030504040204" pitchFamily="50" charset="-128"/>
            </a:endParaRPr>
          </a:p>
        </p:txBody>
      </p:sp>
      <p:sp>
        <p:nvSpPr>
          <p:cNvPr id="59" name="正方形/長方形 58"/>
          <p:cNvSpPr/>
          <p:nvPr/>
        </p:nvSpPr>
        <p:spPr bwMode="auto">
          <a:xfrm>
            <a:off x="6102017" y="1898983"/>
            <a:ext cx="540006" cy="270003"/>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ctr"/>
          <a:lstStyle/>
          <a:p>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XOR</a:t>
            </a:r>
            <a:endParaRPr kumimoji="1" lang="ja-JP" altLang="en-US" sz="1600" dirty="0">
              <a:solidFill>
                <a:schemeClr val="tx1">
                  <a:lumMod val="85000"/>
                  <a:lumOff val="15000"/>
                </a:schemeClr>
              </a:solidFill>
              <a:latin typeface="Consolas" panose="020B0609020204030204" pitchFamily="49" charset="0"/>
              <a:ea typeface="メイリオ" panose="020B0604030504040204" pitchFamily="50" charset="-128"/>
            </a:endParaRPr>
          </a:p>
        </p:txBody>
      </p:sp>
      <p:sp>
        <p:nvSpPr>
          <p:cNvPr id="63" name="正方形/長方形 62"/>
          <p:cNvSpPr/>
          <p:nvPr/>
        </p:nvSpPr>
        <p:spPr bwMode="auto">
          <a:xfrm>
            <a:off x="3401987" y="2348988"/>
            <a:ext cx="540006" cy="270003"/>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ctr"/>
          <a:lstStyle/>
          <a:p>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rs1</a:t>
            </a:r>
            <a:r>
              <a:rPr lang="ja-JP" altLang="en-US" sz="1600" dirty="0">
                <a:solidFill>
                  <a:schemeClr val="tx1">
                    <a:lumMod val="85000"/>
                    <a:lumOff val="15000"/>
                  </a:schemeClr>
                </a:solidFill>
                <a:latin typeface="Consolas" panose="020B0609020204030204" pitchFamily="49" charset="0"/>
                <a:ea typeface="メイリオ" panose="020B0604030504040204" pitchFamily="50" charset="-128"/>
              </a:rPr>
              <a:t>の値</a:t>
            </a:r>
            <a:endParaRPr kumimoji="1" lang="ja-JP" altLang="en-US" sz="1600" dirty="0">
              <a:solidFill>
                <a:schemeClr val="tx1">
                  <a:lumMod val="85000"/>
                  <a:lumOff val="15000"/>
                </a:schemeClr>
              </a:solidFill>
              <a:latin typeface="Consolas" panose="020B0609020204030204" pitchFamily="49" charset="0"/>
              <a:ea typeface="メイリオ" panose="020B0604030504040204" pitchFamily="50" charset="-128"/>
            </a:endParaRPr>
          </a:p>
        </p:txBody>
      </p:sp>
      <p:sp>
        <p:nvSpPr>
          <p:cNvPr id="64" name="正方形/長方形 63"/>
          <p:cNvSpPr/>
          <p:nvPr/>
        </p:nvSpPr>
        <p:spPr bwMode="auto">
          <a:xfrm>
            <a:off x="3401987" y="2888994"/>
            <a:ext cx="540006" cy="270003"/>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ctr"/>
          <a:lstStyle/>
          <a:p>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rs2</a:t>
            </a:r>
            <a:r>
              <a:rPr lang="ja-JP" altLang="en-US" sz="1600" dirty="0">
                <a:solidFill>
                  <a:schemeClr val="tx1">
                    <a:lumMod val="85000"/>
                    <a:lumOff val="15000"/>
                  </a:schemeClr>
                </a:solidFill>
                <a:latin typeface="Consolas" panose="020B0609020204030204" pitchFamily="49" charset="0"/>
                <a:ea typeface="メイリオ" panose="020B0604030504040204" pitchFamily="50" charset="-128"/>
              </a:rPr>
              <a:t>の値</a:t>
            </a:r>
            <a:endParaRPr kumimoji="1" lang="ja-JP" altLang="en-US" sz="1600" dirty="0">
              <a:solidFill>
                <a:schemeClr val="tx1">
                  <a:lumMod val="85000"/>
                  <a:lumOff val="15000"/>
                </a:schemeClr>
              </a:solidFill>
              <a:latin typeface="Consolas" panose="020B0609020204030204" pitchFamily="49" charset="0"/>
              <a:ea typeface="メイリオ" panose="020B0604030504040204" pitchFamily="50" charset="-128"/>
            </a:endParaRPr>
          </a:p>
        </p:txBody>
      </p:sp>
      <mc:AlternateContent xmlns:mc="http://schemas.openxmlformats.org/markup-compatibility/2006" xmlns:a14="http://schemas.microsoft.com/office/drawing/2010/main">
        <mc:Choice Requires="a14">
          <p:sp>
            <p:nvSpPr>
              <p:cNvPr id="66" name="正方形/長方形 65"/>
              <p:cNvSpPr/>
              <p:nvPr/>
            </p:nvSpPr>
            <p:spPr bwMode="auto">
              <a:xfrm>
                <a:off x="7002027" y="2438989"/>
                <a:ext cx="540006" cy="270003"/>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ctr"/>
              <a:lstStyle/>
              <a:p>
                <a:pPr/>
                <a14:m>
                  <m:oMathPara xmlns:m="http://schemas.openxmlformats.org/officeDocument/2006/math">
                    <m:oMathParaPr>
                      <m:jc m:val="centerGroup"/>
                    </m:oMathParaPr>
                    <m:oMath xmlns:m="http://schemas.openxmlformats.org/officeDocument/2006/math">
                      <m:r>
                        <a:rPr kumimoji="1" lang="en-US" altLang="ja-JP" sz="2800" i="1" dirty="0" smtClean="0">
                          <a:solidFill>
                            <a:schemeClr val="tx1">
                              <a:lumMod val="75000"/>
                              <a:lumOff val="25000"/>
                            </a:schemeClr>
                          </a:solidFill>
                          <a:latin typeface="Cambria Math" panose="02040503050406030204" pitchFamily="18" charset="0"/>
                          <a:ea typeface="メイリオ" panose="020B0604030504040204" pitchFamily="50" charset="-128"/>
                        </a:rPr>
                        <m:t>𝑠</m:t>
                      </m:r>
                    </m:oMath>
                  </m:oMathPara>
                </a14:m>
                <a:endParaRPr kumimoji="1" lang="ja-JP" altLang="en-US" sz="2000" dirty="0">
                  <a:solidFill>
                    <a:schemeClr val="tx1">
                      <a:lumMod val="75000"/>
                      <a:lumOff val="25000"/>
                    </a:schemeClr>
                  </a:solidFill>
                  <a:latin typeface="Consolas" panose="020B0609020204030204" pitchFamily="49" charset="0"/>
                  <a:ea typeface="メイリオ" panose="020B0604030504040204" pitchFamily="50" charset="-128"/>
                </a:endParaRPr>
              </a:p>
            </p:txBody>
          </p:sp>
        </mc:Choice>
        <mc:Fallback xmlns="">
          <p:sp>
            <p:nvSpPr>
              <p:cNvPr id="66" name="正方形/長方形 65"/>
              <p:cNvSpPr>
                <a:spLocks noRot="1" noChangeAspect="1" noMove="1" noResize="1" noEditPoints="1" noAdjustHandles="1" noChangeArrowheads="1" noChangeShapeType="1" noTextEdit="1"/>
              </p:cNvSpPr>
              <p:nvPr/>
            </p:nvSpPr>
            <p:spPr bwMode="auto">
              <a:xfrm>
                <a:off x="7002027" y="2438989"/>
                <a:ext cx="540006" cy="270003"/>
              </a:xfrm>
              <a:prstGeom prst="rect">
                <a:avLst/>
              </a:prstGeom>
              <a:blipFill rotWithShape="0">
                <a:blip r:embed="rId5"/>
                <a:stretch>
                  <a:fillRect/>
                </a:stretch>
              </a:blipFill>
              <a:ln>
                <a:noFill/>
                <a:headEnd/>
                <a:tailEnd type="triangle" w="sm" len="med"/>
              </a:ln>
              <a:effectLst/>
              <a:extLst/>
            </p:spPr>
            <p:txBody>
              <a:bodyPr/>
              <a:lstStyle/>
              <a:p>
                <a:r>
                  <a:rPr lang="ja-JP" altLang="en-US">
                    <a:noFill/>
                  </a:rPr>
                  <a:t> </a:t>
                </a:r>
              </a:p>
            </p:txBody>
          </p:sp>
        </mc:Fallback>
      </mc:AlternateContent>
      <p:sp>
        <p:nvSpPr>
          <p:cNvPr id="7" name="テキスト プレースホルダー 6"/>
          <p:cNvSpPr>
            <a:spLocks noGrp="1"/>
          </p:cNvSpPr>
          <p:nvPr>
            <p:ph type="body" sz="quarter" idx="10"/>
          </p:nvPr>
        </p:nvSpPr>
        <p:spPr>
          <a:xfrm>
            <a:off x="791959" y="4509012"/>
            <a:ext cx="8100090" cy="1619711"/>
          </a:xfrm>
        </p:spPr>
        <p:txBody>
          <a:bodyPr/>
          <a:lstStyle/>
          <a:p>
            <a:r>
              <a:rPr lang="ja-JP" altLang="en-US" dirty="0"/>
              <a:t>典型的には，</a:t>
            </a:r>
            <a:endParaRPr kumimoji="1" lang="en-US" altLang="ja-JP" dirty="0"/>
          </a:p>
          <a:p>
            <a:pPr lvl="1"/>
            <a:r>
              <a:rPr kumimoji="1" lang="ja-JP" altLang="en-US" dirty="0"/>
              <a:t>各場合ごとの回路を用意して並列に配置</a:t>
            </a:r>
            <a:endParaRPr kumimoji="1" lang="en-US" altLang="ja-JP" dirty="0"/>
          </a:p>
          <a:p>
            <a:pPr lvl="2"/>
            <a:r>
              <a:rPr kumimoji="1" lang="en-US" altLang="ja-JP" dirty="0"/>
              <a:t>XOR</a:t>
            </a:r>
            <a:r>
              <a:rPr lang="en-US" altLang="ja-JP" dirty="0"/>
              <a:t>, OR, AND </a:t>
            </a:r>
            <a:r>
              <a:rPr lang="ja-JP" altLang="en-US" dirty="0"/>
              <a:t>ゲートを並べる</a:t>
            </a:r>
            <a:endParaRPr kumimoji="1" lang="en-US" altLang="ja-JP" dirty="0"/>
          </a:p>
          <a:p>
            <a:pPr lvl="1"/>
            <a:r>
              <a:rPr kumimoji="1" lang="ja-JP" altLang="en-US" dirty="0"/>
              <a:t>制御に従ってマルチプレクサで出力を選択</a:t>
            </a:r>
            <a:endParaRPr kumimoji="1" lang="en-US" altLang="ja-JP" dirty="0"/>
          </a:p>
        </p:txBody>
      </p:sp>
      <p:sp>
        <p:nvSpPr>
          <p:cNvPr id="43" name="正方形/長方形 42"/>
          <p:cNvSpPr/>
          <p:nvPr/>
        </p:nvSpPr>
        <p:spPr bwMode="auto">
          <a:xfrm>
            <a:off x="881959" y="1808982"/>
            <a:ext cx="2340026" cy="1530017"/>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t"/>
          <a:lstStyle/>
          <a:p>
            <a:r>
              <a:rPr kumimoji="1" lang="en-US" altLang="ja-JP" sz="1600" dirty="0">
                <a:solidFill>
                  <a:schemeClr val="accent1"/>
                </a:solidFill>
                <a:latin typeface="Consolas" panose="020B0609020204030204" pitchFamily="49" charset="0"/>
                <a:ea typeface="メイリオ" panose="020B0604030504040204" pitchFamily="50" charset="-128"/>
              </a:rPr>
              <a:t>if</a:t>
            </a:r>
            <a:r>
              <a:rPr kumimoji="1" lang="en-US" altLang="ja-JP" sz="1600" dirty="0">
                <a:solidFill>
                  <a:schemeClr val="tx1">
                    <a:lumMod val="85000"/>
                    <a:lumOff val="15000"/>
                  </a:schemeClr>
                </a:solidFill>
                <a:latin typeface="Consolas" panose="020B0609020204030204" pitchFamily="49" charset="0"/>
                <a:ea typeface="メイリオ" panose="020B0604030504040204" pitchFamily="50" charset="-128"/>
              </a:rPr>
              <a:t> code == </a:t>
            </a:r>
            <a:r>
              <a:rPr kumimoji="1" lang="en-US" altLang="ja-JP" sz="1600" dirty="0">
                <a:solidFill>
                  <a:schemeClr val="accent6"/>
                </a:solidFill>
                <a:latin typeface="Consolas" panose="020B0609020204030204" pitchFamily="49" charset="0"/>
                <a:ea typeface="メイリオ" panose="020B0604030504040204" pitchFamily="50" charset="-128"/>
              </a:rPr>
              <a:t>0b100</a:t>
            </a:r>
            <a:r>
              <a:rPr kumimoji="1" lang="en-US" altLang="ja-JP" sz="1600" dirty="0">
                <a:solidFill>
                  <a:schemeClr val="tx1">
                    <a:lumMod val="85000"/>
                    <a:lumOff val="15000"/>
                  </a:schemeClr>
                </a:solidFill>
                <a:latin typeface="Consolas" panose="020B0609020204030204" pitchFamily="49" charset="0"/>
                <a:ea typeface="メイリオ" panose="020B0604030504040204" pitchFamily="50" charset="-128"/>
              </a:rPr>
              <a:t>:</a:t>
            </a:r>
          </a:p>
          <a:p>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    rs1 </a:t>
            </a:r>
            <a:r>
              <a:rPr lang="en-US" altLang="ja-JP" sz="1600" dirty="0" err="1">
                <a:solidFill>
                  <a:schemeClr val="accent1"/>
                </a:solidFill>
                <a:latin typeface="Consolas" panose="020B0609020204030204" pitchFamily="49" charset="0"/>
                <a:ea typeface="メイリオ" panose="020B0604030504040204" pitchFamily="50" charset="-128"/>
              </a:rPr>
              <a:t>xor</a:t>
            </a:r>
            <a:r>
              <a:rPr lang="en-US" altLang="ja-JP" sz="1600" dirty="0">
                <a:solidFill>
                  <a:schemeClr val="accent1"/>
                </a:solidFill>
                <a:latin typeface="Consolas" panose="020B0609020204030204" pitchFamily="49" charset="0"/>
                <a:ea typeface="メイリオ" panose="020B0604030504040204" pitchFamily="50" charset="-128"/>
              </a:rPr>
              <a:t> </a:t>
            </a:r>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rs2</a:t>
            </a:r>
          </a:p>
          <a:p>
            <a:r>
              <a:rPr kumimoji="1" lang="en-US" altLang="ja-JP" sz="1600" dirty="0" err="1">
                <a:solidFill>
                  <a:schemeClr val="accent1"/>
                </a:solidFill>
                <a:latin typeface="Consolas" panose="020B0609020204030204" pitchFamily="49" charset="0"/>
                <a:ea typeface="メイリオ" panose="020B0604030504040204" pitchFamily="50" charset="-128"/>
              </a:rPr>
              <a:t>elif</a:t>
            </a:r>
            <a:r>
              <a:rPr lang="en-US" altLang="ja-JP" sz="1600" dirty="0">
                <a:solidFill>
                  <a:schemeClr val="accent1"/>
                </a:solidFill>
                <a:latin typeface="Consolas" panose="020B0609020204030204" pitchFamily="49" charset="0"/>
                <a:ea typeface="メイリオ" panose="020B0604030504040204" pitchFamily="50" charset="-128"/>
              </a:rPr>
              <a:t> </a:t>
            </a:r>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code == </a:t>
            </a:r>
            <a:r>
              <a:rPr lang="en-US" altLang="ja-JP" sz="1600" dirty="0">
                <a:solidFill>
                  <a:schemeClr val="accent6"/>
                </a:solidFill>
                <a:latin typeface="Consolas" panose="020B0609020204030204" pitchFamily="49" charset="0"/>
                <a:ea typeface="メイリオ" panose="020B0604030504040204" pitchFamily="50" charset="-128"/>
              </a:rPr>
              <a:t>0b110</a:t>
            </a:r>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a:t>
            </a:r>
          </a:p>
          <a:p>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    rs1 </a:t>
            </a:r>
            <a:r>
              <a:rPr lang="en-US" altLang="ja-JP" sz="1600" dirty="0">
                <a:solidFill>
                  <a:schemeClr val="accent1"/>
                </a:solidFill>
                <a:latin typeface="Consolas" panose="020B0609020204030204" pitchFamily="49" charset="0"/>
                <a:ea typeface="メイリオ" panose="020B0604030504040204" pitchFamily="50" charset="-128"/>
              </a:rPr>
              <a:t>or</a:t>
            </a:r>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  rs2</a:t>
            </a:r>
          </a:p>
          <a:p>
            <a:r>
              <a:rPr lang="en-US" altLang="ja-JP" sz="1600" dirty="0">
                <a:solidFill>
                  <a:schemeClr val="accent1"/>
                </a:solidFill>
                <a:latin typeface="Consolas" panose="020B0609020204030204" pitchFamily="49" charset="0"/>
                <a:ea typeface="メイリオ" panose="020B0604030504040204" pitchFamily="50" charset="-128"/>
              </a:rPr>
              <a:t>else</a:t>
            </a:r>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a:t>
            </a:r>
          </a:p>
          <a:p>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    rs1 </a:t>
            </a:r>
            <a:r>
              <a:rPr lang="en-US" altLang="ja-JP" sz="1600" dirty="0">
                <a:solidFill>
                  <a:schemeClr val="accent1"/>
                </a:solidFill>
                <a:latin typeface="Consolas" panose="020B0609020204030204" pitchFamily="49" charset="0"/>
                <a:ea typeface="メイリオ" panose="020B0604030504040204" pitchFamily="50" charset="-128"/>
              </a:rPr>
              <a:t>and</a:t>
            </a:r>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 rs2</a:t>
            </a:r>
          </a:p>
        </p:txBody>
      </p:sp>
      <p:sp>
        <p:nvSpPr>
          <p:cNvPr id="9" name="正方形/長方形 8"/>
          <p:cNvSpPr/>
          <p:nvPr/>
        </p:nvSpPr>
        <p:spPr bwMode="auto">
          <a:xfrm>
            <a:off x="6912026" y="1808982"/>
            <a:ext cx="360004" cy="540006"/>
          </a:xfrm>
          <a:prstGeom prst="rect">
            <a:avLst/>
          </a:prstGeom>
          <a:solidFill>
            <a:schemeClr val="bg1"/>
          </a:solidFill>
          <a:ln w="22225">
            <a:solidFill>
              <a:schemeClr val="accent5"/>
            </a:solidFill>
            <a:headEnd/>
            <a:tailEnd type="triangle" w="sm" len="med"/>
          </a:ln>
          <a:effectLst/>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cxnSp>
        <p:nvCxnSpPr>
          <p:cNvPr id="68" name="直線コネクタ 67"/>
          <p:cNvCxnSpPr/>
          <p:nvPr/>
        </p:nvCxnSpPr>
        <p:spPr bwMode="auto">
          <a:xfrm>
            <a:off x="7092028" y="1538979"/>
            <a:ext cx="0" cy="271442"/>
          </a:xfrm>
          <a:prstGeom prst="line">
            <a:avLst/>
          </a:prstGeom>
          <a:ln w="15875">
            <a:solidFill>
              <a:schemeClr val="tx1">
                <a:lumMod val="75000"/>
                <a:lumOff val="25000"/>
              </a:schemeClr>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69" name="直線コネクタ 68"/>
          <p:cNvCxnSpPr>
            <a:stCxn id="9" idx="2"/>
          </p:cNvCxnSpPr>
          <p:nvPr/>
        </p:nvCxnSpPr>
        <p:spPr bwMode="auto">
          <a:xfrm>
            <a:off x="7092028" y="2348988"/>
            <a:ext cx="0" cy="361443"/>
          </a:xfrm>
          <a:prstGeom prst="line">
            <a:avLst/>
          </a:prstGeom>
          <a:ln w="15875">
            <a:solidFill>
              <a:schemeClr val="tx1">
                <a:lumMod val="75000"/>
                <a:lumOff val="25000"/>
              </a:schemeClr>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70" name="正方形/長方形 69"/>
          <p:cNvSpPr/>
          <p:nvPr/>
        </p:nvSpPr>
        <p:spPr bwMode="auto">
          <a:xfrm>
            <a:off x="6822025" y="1268976"/>
            <a:ext cx="720008" cy="270003"/>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ctr"/>
          <a:lstStyle/>
          <a:p>
            <a:r>
              <a:rPr kumimoji="1" lang="en-US" altLang="ja-JP" sz="1600" dirty="0">
                <a:solidFill>
                  <a:schemeClr val="tx1">
                    <a:lumMod val="85000"/>
                    <a:lumOff val="15000"/>
                  </a:schemeClr>
                </a:solidFill>
                <a:latin typeface="Consolas" panose="020B0609020204030204" pitchFamily="49" charset="0"/>
                <a:ea typeface="メイリオ" panose="020B0604030504040204" pitchFamily="50" charset="-128"/>
              </a:rPr>
              <a:t>code</a:t>
            </a:r>
            <a:endParaRPr kumimoji="1" lang="ja-JP" altLang="en-US" sz="1600" dirty="0">
              <a:solidFill>
                <a:schemeClr val="tx1">
                  <a:lumMod val="85000"/>
                  <a:lumOff val="15000"/>
                </a:schemeClr>
              </a:solidFill>
              <a:latin typeface="Consolas" panose="020B0609020204030204" pitchFamily="49" charset="0"/>
              <a:ea typeface="メイリオ" panose="020B0604030504040204" pitchFamily="50" charset="-128"/>
            </a:endParaRPr>
          </a:p>
        </p:txBody>
      </p:sp>
      <p:sp>
        <p:nvSpPr>
          <p:cNvPr id="71" name="正方形/長方形 70"/>
          <p:cNvSpPr/>
          <p:nvPr/>
        </p:nvSpPr>
        <p:spPr bwMode="auto">
          <a:xfrm>
            <a:off x="7002027" y="3609002"/>
            <a:ext cx="1530017" cy="270003"/>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ctr"/>
          <a:lstStyle/>
          <a:p>
            <a:r>
              <a:rPr kumimoji="1" lang="ja-JP" altLang="en-US" sz="1600" dirty="0">
                <a:solidFill>
                  <a:schemeClr val="tx1">
                    <a:lumMod val="85000"/>
                    <a:lumOff val="15000"/>
                  </a:schemeClr>
                </a:solidFill>
                <a:latin typeface="Consolas" panose="020B0609020204030204" pitchFamily="49" charset="0"/>
                <a:ea typeface="メイリオ" panose="020B0604030504040204" pitchFamily="50" charset="-128"/>
              </a:rPr>
              <a:t>マルチプレクサ</a:t>
            </a:r>
          </a:p>
        </p:txBody>
      </p:sp>
      <p:sp>
        <p:nvSpPr>
          <p:cNvPr id="72" name="正方形/長方形 71"/>
          <p:cNvSpPr/>
          <p:nvPr/>
        </p:nvSpPr>
        <p:spPr bwMode="auto">
          <a:xfrm>
            <a:off x="7277798" y="1988984"/>
            <a:ext cx="1530017" cy="270003"/>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ctr"/>
          <a:lstStyle/>
          <a:p>
            <a:r>
              <a:rPr kumimoji="1" lang="ja-JP" altLang="en-US" sz="1600" dirty="0">
                <a:solidFill>
                  <a:schemeClr val="tx1">
                    <a:lumMod val="85000"/>
                    <a:lumOff val="15000"/>
                  </a:schemeClr>
                </a:solidFill>
                <a:latin typeface="Consolas" panose="020B0609020204030204" pitchFamily="49" charset="0"/>
                <a:ea typeface="メイリオ" panose="020B0604030504040204" pitchFamily="50" charset="-128"/>
              </a:rPr>
              <a:t>選択信号を</a:t>
            </a:r>
            <a:endParaRPr kumimoji="1" lang="en-US" altLang="ja-JP" sz="1600" dirty="0">
              <a:solidFill>
                <a:schemeClr val="tx1">
                  <a:lumMod val="85000"/>
                  <a:lumOff val="15000"/>
                </a:schemeClr>
              </a:solidFill>
              <a:latin typeface="Consolas" panose="020B0609020204030204" pitchFamily="49" charset="0"/>
              <a:ea typeface="メイリオ" panose="020B0604030504040204" pitchFamily="50" charset="-128"/>
            </a:endParaRPr>
          </a:p>
          <a:p>
            <a:r>
              <a:rPr kumimoji="1" lang="ja-JP" altLang="en-US" sz="1600" dirty="0">
                <a:solidFill>
                  <a:schemeClr val="tx1">
                    <a:lumMod val="85000"/>
                    <a:lumOff val="15000"/>
                  </a:schemeClr>
                </a:solidFill>
                <a:latin typeface="Consolas" panose="020B0609020204030204" pitchFamily="49" charset="0"/>
                <a:ea typeface="メイリオ" panose="020B0604030504040204" pitchFamily="50" charset="-128"/>
              </a:rPr>
              <a:t>出すための</a:t>
            </a:r>
            <a:br>
              <a:rPr kumimoji="1" lang="en-US" altLang="ja-JP" sz="1600" dirty="0">
                <a:solidFill>
                  <a:schemeClr val="tx1">
                    <a:lumMod val="85000"/>
                    <a:lumOff val="15000"/>
                  </a:schemeClr>
                </a:solidFill>
                <a:latin typeface="Consolas" panose="020B0609020204030204" pitchFamily="49" charset="0"/>
                <a:ea typeface="メイリオ" panose="020B0604030504040204" pitchFamily="50" charset="-128"/>
              </a:rPr>
            </a:br>
            <a:r>
              <a:rPr kumimoji="1" lang="ja-JP" altLang="en-US" sz="1600" dirty="0">
                <a:solidFill>
                  <a:schemeClr val="tx1">
                    <a:lumMod val="85000"/>
                    <a:lumOff val="15000"/>
                  </a:schemeClr>
                </a:solidFill>
                <a:latin typeface="Consolas" panose="020B0609020204030204" pitchFamily="49" charset="0"/>
                <a:ea typeface="メイリオ" panose="020B0604030504040204" pitchFamily="50" charset="-128"/>
              </a:rPr>
              <a:t>論理関数</a:t>
            </a:r>
          </a:p>
        </p:txBody>
      </p:sp>
    </p:spTree>
    <p:extLst>
      <p:ext uri="{BB962C8B-B14F-4D97-AF65-F5344CB8AC3E}">
        <p14:creationId xmlns:p14="http://schemas.microsoft.com/office/powerpoint/2010/main" val="24490402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質問と回答</a:t>
            </a:r>
          </a:p>
        </p:txBody>
      </p:sp>
      <p:sp>
        <p:nvSpPr>
          <p:cNvPr id="3" name="テキスト プレースホルダー 2"/>
          <p:cNvSpPr>
            <a:spLocks noGrp="1"/>
          </p:cNvSpPr>
          <p:nvPr>
            <p:ph type="body" sz="quarter" idx="10"/>
          </p:nvPr>
        </p:nvSpPr>
        <p:spPr>
          <a:xfrm>
            <a:off x="611956" y="1268976"/>
            <a:ext cx="8280092" cy="5219751"/>
          </a:xfrm>
        </p:spPr>
        <p:txBody>
          <a:bodyPr/>
          <a:lstStyle/>
          <a:p>
            <a:r>
              <a:rPr lang="en-US" altLang="ja-JP" dirty="0"/>
              <a:t>RISC-V</a:t>
            </a:r>
            <a:r>
              <a:rPr lang="ja-JP" altLang="en-US" dirty="0"/>
              <a:t>の説明を聞いていたときに思ったのですが、自分で命令セットを作ろうとして命令幅が決まっているに</a:t>
            </a:r>
            <a:r>
              <a:rPr lang="en-US" altLang="ja-JP" dirty="0"/>
              <a:t>opcode</a:t>
            </a:r>
            <a:r>
              <a:rPr lang="ja-JP" altLang="en-US" dirty="0"/>
              <a:t>により多くのビット数を割くことは可能なのか気になりました。</a:t>
            </a:r>
            <a:br>
              <a:rPr lang="en-US" altLang="ja-JP" dirty="0"/>
            </a:br>
            <a:r>
              <a:rPr lang="en-US" altLang="ja-JP" dirty="0"/>
              <a:t>RISC-V</a:t>
            </a:r>
            <a:r>
              <a:rPr lang="ja-JP" altLang="en-US" dirty="0"/>
              <a:t>の場合には</a:t>
            </a:r>
            <a:r>
              <a:rPr lang="en-US" altLang="ja-JP" dirty="0"/>
              <a:t>32bit</a:t>
            </a:r>
            <a:r>
              <a:rPr lang="ja-JP" altLang="en-US" dirty="0"/>
              <a:t>で</a:t>
            </a:r>
            <a:r>
              <a:rPr lang="en-US" altLang="ja-JP" dirty="0"/>
              <a:t>R-type</a:t>
            </a:r>
            <a:r>
              <a:rPr lang="ja-JP" altLang="en-US" dirty="0"/>
              <a:t>では</a:t>
            </a:r>
            <a:r>
              <a:rPr lang="en-US" altLang="ja-JP" dirty="0"/>
              <a:t>17bit</a:t>
            </a:r>
            <a:r>
              <a:rPr lang="ja-JP" altLang="en-US" dirty="0"/>
              <a:t>を</a:t>
            </a:r>
            <a:r>
              <a:rPr lang="en-US" altLang="ja-JP" dirty="0"/>
              <a:t>opcode</a:t>
            </a:r>
            <a:r>
              <a:rPr lang="ja-JP" altLang="en-US" dirty="0"/>
              <a:t>として残りの</a:t>
            </a:r>
            <a:r>
              <a:rPr lang="en-US" altLang="ja-JP" dirty="0"/>
              <a:t>15bit</a:t>
            </a:r>
            <a:r>
              <a:rPr lang="ja-JP" altLang="en-US" dirty="0"/>
              <a:t>をオペランドとしていました。</a:t>
            </a:r>
            <a:br>
              <a:rPr lang="en-US" altLang="ja-JP" dirty="0"/>
            </a:br>
            <a:r>
              <a:rPr lang="en-US" altLang="ja-JP" dirty="0"/>
              <a:t>CISC</a:t>
            </a:r>
            <a:r>
              <a:rPr lang="ja-JP" altLang="en-US" dirty="0" err="1"/>
              <a:t>のような</a:t>
            </a:r>
            <a:r>
              <a:rPr lang="ja-JP" altLang="en-US" dirty="0"/>
              <a:t>命令セットを考えたときにより多くの命令を定義するために</a:t>
            </a:r>
            <a:r>
              <a:rPr lang="en-US" altLang="ja-JP" dirty="0"/>
              <a:t>17bit</a:t>
            </a:r>
            <a:r>
              <a:rPr lang="ja-JP" altLang="en-US" dirty="0"/>
              <a:t>以上を</a:t>
            </a:r>
            <a:r>
              <a:rPr lang="en-US" altLang="ja-JP" dirty="0"/>
              <a:t>opcode</a:t>
            </a:r>
            <a:r>
              <a:rPr lang="ja-JP" altLang="en-US" dirty="0"/>
              <a:t>として割くというような設計方法は可能でしょうか</a:t>
            </a:r>
            <a:r>
              <a:rPr lang="en-US" altLang="ja-JP" dirty="0"/>
              <a:t>"</a:t>
            </a:r>
            <a:br>
              <a:rPr lang="en-US" altLang="ja-JP" dirty="0"/>
            </a:br>
            <a:endParaRPr kumimoji="1" lang="en-US" altLang="ja-JP" dirty="0"/>
          </a:p>
          <a:p>
            <a:pPr lvl="1"/>
            <a:r>
              <a:rPr kumimoji="1" lang="ja-JP" altLang="en-US" dirty="0"/>
              <a:t>やってもいいが，</a:t>
            </a:r>
            <a:r>
              <a:rPr kumimoji="1" lang="en-US" altLang="ja-JP" dirty="0"/>
              <a:t>2^17 = 131,072 </a:t>
            </a:r>
            <a:r>
              <a:rPr kumimoji="1" lang="ja-JP" altLang="en-US" dirty="0"/>
              <a:t>個なので，普通は足りる</a:t>
            </a:r>
            <a:endParaRPr kumimoji="1" lang="en-US" altLang="ja-JP" dirty="0"/>
          </a:p>
          <a:p>
            <a:pPr lvl="1"/>
            <a:r>
              <a:rPr kumimoji="1" lang="ja-JP" altLang="en-US" dirty="0"/>
              <a:t>むしろオペランドが足りない場合がある</a:t>
            </a:r>
            <a:endParaRPr kumimoji="1" lang="en-US" altLang="ja-JP" dirty="0"/>
          </a:p>
          <a:p>
            <a:pPr lvl="2"/>
            <a:r>
              <a:rPr lang="en-US" altLang="ja-JP" dirty="0"/>
              <a:t>ARM SVE</a:t>
            </a:r>
            <a:r>
              <a:rPr lang="ja-JP" altLang="en-US" dirty="0"/>
              <a:t>（スーパーコンピュータの富岳のやつ）では ４オペランド命令がある</a:t>
            </a:r>
            <a:endParaRPr lang="en-US" altLang="ja-JP" dirty="0"/>
          </a:p>
          <a:p>
            <a:pPr lvl="3"/>
            <a:r>
              <a:rPr lang="en-US" altLang="ja-JP" dirty="0" err="1"/>
              <a:t>rd</a:t>
            </a:r>
            <a:r>
              <a:rPr lang="en-US" altLang="ja-JP" dirty="0"/>
              <a:t> = rs1 + rs2*rs3</a:t>
            </a:r>
          </a:p>
          <a:p>
            <a:pPr lvl="2"/>
            <a:r>
              <a:rPr kumimoji="1" lang="ja-JP" altLang="en-US" dirty="0"/>
              <a:t>２つの命令（オペランド設定</a:t>
            </a:r>
            <a:r>
              <a:rPr kumimoji="1" lang="en-US" altLang="ja-JP" dirty="0"/>
              <a:t>+</a:t>
            </a:r>
            <a:r>
              <a:rPr kumimoji="1" lang="ja-JP" altLang="en-US" dirty="0"/>
              <a:t>演算）に分けて実現</a:t>
            </a:r>
          </a:p>
        </p:txBody>
      </p:sp>
    </p:spTree>
    <p:extLst>
      <p:ext uri="{BB962C8B-B14F-4D97-AF65-F5344CB8AC3E}">
        <p14:creationId xmlns:p14="http://schemas.microsoft.com/office/powerpoint/2010/main" val="31598916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マルチプレクサ：複数入力から</a:t>
            </a:r>
            <a:r>
              <a:rPr kumimoji="1" lang="en-US" altLang="ja-JP" dirty="0"/>
              <a:t>1</a:t>
            </a:r>
            <a:r>
              <a:rPr kumimoji="1" lang="ja-JP" altLang="en-US" dirty="0" err="1"/>
              <a:t>つを</a:t>
            </a:r>
            <a:r>
              <a:rPr kumimoji="1" lang="ja-JP" altLang="en-US" dirty="0"/>
              <a:t>選ぶ回路</a:t>
            </a:r>
          </a:p>
        </p:txBody>
      </p:sp>
      <p:sp>
        <p:nvSpPr>
          <p:cNvPr id="3" name="テキスト プレースホルダー 2"/>
          <p:cNvSpPr>
            <a:spLocks noGrp="1"/>
          </p:cNvSpPr>
          <p:nvPr>
            <p:ph type="body" sz="quarter" idx="10"/>
          </p:nvPr>
        </p:nvSpPr>
        <p:spPr>
          <a:xfrm>
            <a:off x="611956" y="5679025"/>
            <a:ext cx="8280092" cy="629700"/>
          </a:xfrm>
        </p:spPr>
        <p:txBody>
          <a:bodyPr/>
          <a:lstStyle/>
          <a:p>
            <a:r>
              <a:rPr lang="ja-JP" altLang="en-US" dirty="0"/>
              <a:t>以下により，回路が生成できる</a:t>
            </a:r>
            <a:endParaRPr lang="en-US" altLang="ja-JP" dirty="0"/>
          </a:p>
          <a:p>
            <a:pPr lvl="1"/>
            <a:r>
              <a:rPr kumimoji="1" lang="ja-JP" altLang="en-US" dirty="0"/>
              <a:t>２：１マルチプレクサは真理値表でかける </a:t>
            </a:r>
            <a:r>
              <a:rPr kumimoji="1" lang="en-US" altLang="ja-JP" dirty="0"/>
              <a:t>= </a:t>
            </a:r>
            <a:r>
              <a:rPr kumimoji="1" lang="ja-JP" altLang="en-US" dirty="0"/>
              <a:t>回路が作れる</a:t>
            </a:r>
            <a:endParaRPr kumimoji="1" lang="en-US" altLang="ja-JP" dirty="0"/>
          </a:p>
          <a:p>
            <a:pPr lvl="1"/>
            <a:r>
              <a:rPr kumimoji="1" lang="ja-JP" altLang="en-US" dirty="0"/>
              <a:t>多入力マルチプレクサは，カスケードすれば良い</a:t>
            </a:r>
          </a:p>
        </p:txBody>
      </p:sp>
      <mc:AlternateContent xmlns:mc="http://schemas.openxmlformats.org/markup-compatibility/2006" xmlns:a14="http://schemas.microsoft.com/office/drawing/2010/main">
        <mc:Choice Requires="a14">
          <p:graphicFrame>
            <p:nvGraphicFramePr>
              <p:cNvPr id="4" name="Group 153"/>
              <p:cNvGraphicFramePr>
                <a:graphicFrameLocks/>
              </p:cNvGraphicFramePr>
              <p:nvPr>
                <p:extLst>
                  <p:ext uri="{D42A27DB-BD31-4B8C-83A1-F6EECF244321}">
                    <p14:modId xmlns:p14="http://schemas.microsoft.com/office/powerpoint/2010/main" val="3597257769"/>
                  </p:ext>
                </p:extLst>
              </p:nvPr>
            </p:nvGraphicFramePr>
            <p:xfrm>
              <a:off x="971960" y="1268976"/>
              <a:ext cx="1382400" cy="3424301"/>
            </p:xfrm>
            <a:graphic>
              <a:graphicData uri="http://schemas.openxmlformats.org/drawingml/2006/table">
                <a:tbl>
                  <a:tblPr/>
                  <a:tblGrid>
                    <a:gridCol w="345600">
                      <a:extLst>
                        <a:ext uri="{9D8B030D-6E8A-4147-A177-3AD203B41FA5}">
                          <a16:colId xmlns:a16="http://schemas.microsoft.com/office/drawing/2014/main" val="20000"/>
                        </a:ext>
                      </a:extLst>
                    </a:gridCol>
                    <a:gridCol w="345600">
                      <a:extLst>
                        <a:ext uri="{9D8B030D-6E8A-4147-A177-3AD203B41FA5}">
                          <a16:colId xmlns:a16="http://schemas.microsoft.com/office/drawing/2014/main" val="20001"/>
                        </a:ext>
                      </a:extLst>
                    </a:gridCol>
                    <a:gridCol w="345600">
                      <a:extLst>
                        <a:ext uri="{9D8B030D-6E8A-4147-A177-3AD203B41FA5}">
                          <a16:colId xmlns:a16="http://schemas.microsoft.com/office/drawing/2014/main" val="20002"/>
                        </a:ext>
                      </a:extLst>
                    </a:gridCol>
                    <a:gridCol w="345600">
                      <a:extLst>
                        <a:ext uri="{9D8B030D-6E8A-4147-A177-3AD203B41FA5}">
                          <a16:colId xmlns:a16="http://schemas.microsoft.com/office/drawing/2014/main" val="20003"/>
                        </a:ext>
                      </a:extLst>
                    </a:gridCol>
                  </a:tblGrid>
                  <a:tr h="542925">
                    <a:tc>
                      <a:txBody>
                        <a:bodyPr/>
                        <a:lstStyle/>
                        <a:p>
                          <a:pPr/>
                          <a14:m>
                            <m:oMathPara xmlns:m="http://schemas.openxmlformats.org/officeDocument/2006/math">
                              <m:oMathParaPr>
                                <m:jc m:val="centerGroup"/>
                              </m:oMathParaPr>
                              <m:oMath xmlns:m="http://schemas.openxmlformats.org/officeDocument/2006/math">
                                <m:r>
                                  <a:rPr lang="en-US" altLang="ja-JP" i="1" dirty="0" smtClean="0">
                                    <a:latin typeface="Cambria Math" panose="02040503050406030204" pitchFamily="18" charset="0"/>
                                  </a:rPr>
                                  <m:t>𝑠</m:t>
                                </m:r>
                              </m:oMath>
                            </m:oMathPara>
                          </a14:m>
                          <a:endParaRPr lang="ja-JP" altLang="en-US" dirty="0"/>
                        </a:p>
                      </a:txBody>
                      <a:tcPr anchor="ctr" horzOverflow="overflow">
                        <a:lnL w="6350" cap="flat" cmpd="sng" algn="ctr">
                          <a:noFill/>
                          <a:prstDash val="solid"/>
                          <a:round/>
                          <a:headEnd type="none" w="med" len="med"/>
                          <a:tailEnd type="none" w="med" len="med"/>
                        </a:lnL>
                        <a:lnR cap="flat">
                          <a:noFill/>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14:m>
                            <m:oMathPara xmlns:m="http://schemas.openxmlformats.org/officeDocument/2006/math">
                              <m:oMathParaPr>
                                <m:jc m:val="centerGroup"/>
                              </m:oMathParaPr>
                              <m:oMath xmlns:m="http://schemas.openxmlformats.org/officeDocument/2006/math">
                                <m:sSub>
                                  <m:sSubPr>
                                    <m:ctrlPr>
                                      <a:rPr kumimoji="0" lang="en-US" altLang="ja-JP" sz="2000" i="1" smtClean="0">
                                        <a:solidFill>
                                          <a:schemeClr val="tx1"/>
                                        </a:solidFill>
                                        <a:latin typeface="Cambria Math" panose="02040503050406030204" pitchFamily="18" charset="0"/>
                                        <a:ea typeface="MeiryoKe_PGothic" pitchFamily="50" charset="-128"/>
                                      </a:rPr>
                                    </m:ctrlPr>
                                  </m:sSubPr>
                                  <m:e>
                                    <m:r>
                                      <a:rPr kumimoji="0" lang="en-US" altLang="ja-JP" sz="2000" b="0" i="1" smtClean="0">
                                        <a:solidFill>
                                          <a:schemeClr val="tx1"/>
                                        </a:solidFill>
                                        <a:latin typeface="Cambria Math" panose="02040503050406030204" pitchFamily="18" charset="0"/>
                                        <a:ea typeface="MeiryoKe_PGothic" pitchFamily="50" charset="-128"/>
                                      </a:rPr>
                                      <m:t>𝑖</m:t>
                                    </m:r>
                                  </m:e>
                                  <m:sub>
                                    <m:r>
                                      <a:rPr kumimoji="0" lang="en-US" altLang="ja-JP" sz="2000" b="0" i="1" smtClean="0">
                                        <a:solidFill>
                                          <a:schemeClr val="tx1"/>
                                        </a:solidFill>
                                        <a:latin typeface="Cambria Math" panose="02040503050406030204" pitchFamily="18" charset="0"/>
                                        <a:ea typeface="MeiryoKe_PGothic" pitchFamily="50" charset="-128"/>
                                      </a:rPr>
                                      <m:t>0</m:t>
                                    </m:r>
                                  </m:sub>
                                </m:sSub>
                              </m:oMath>
                            </m:oMathPara>
                          </a14:m>
                          <a:endParaRPr kumimoji="0" lang="en-US" altLang="ja-JP" sz="2000" b="0" i="1" u="none" strike="noStrike" cap="none" normalizeH="0" baseline="-25000" dirty="0">
                            <a:ln>
                              <a:noFill/>
                            </a:ln>
                            <a:solidFill>
                              <a:schemeClr val="tx1"/>
                            </a:solidFill>
                            <a:effectLst/>
                            <a:latin typeface="Times New Roman" pitchFamily="18" charset="0"/>
                            <a:ea typeface="MeiryoKe_PGothic" pitchFamily="50" charset="-128"/>
                          </a:endParaRPr>
                        </a:p>
                      </a:txBody>
                      <a:tcPr anchor="ctr" horzOverflow="overflow">
                        <a:lnL cap="flat">
                          <a:noFill/>
                        </a:lnL>
                        <a:lnR cap="flat">
                          <a:noFill/>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14:m>
                            <m:oMathPara xmlns:m="http://schemas.openxmlformats.org/officeDocument/2006/math">
                              <m:oMathParaPr>
                                <m:jc m:val="centerGroup"/>
                              </m:oMathParaPr>
                              <m:oMath xmlns:m="http://schemas.openxmlformats.org/officeDocument/2006/math">
                                <m:sSub>
                                  <m:sSubPr>
                                    <m:ctrlPr>
                                      <a:rPr kumimoji="0" lang="en-US" altLang="ja-JP" sz="2000" i="1" smtClean="0">
                                        <a:solidFill>
                                          <a:schemeClr val="tx1"/>
                                        </a:solidFill>
                                        <a:latin typeface="Cambria Math" panose="02040503050406030204" pitchFamily="18" charset="0"/>
                                        <a:ea typeface="MeiryoKe_PGothic" pitchFamily="50" charset="-128"/>
                                      </a:rPr>
                                    </m:ctrlPr>
                                  </m:sSubPr>
                                  <m:e>
                                    <m:r>
                                      <a:rPr kumimoji="0" lang="en-US" altLang="ja-JP" sz="2000" b="0" i="1" smtClean="0">
                                        <a:solidFill>
                                          <a:schemeClr val="tx1"/>
                                        </a:solidFill>
                                        <a:latin typeface="Cambria Math" panose="02040503050406030204" pitchFamily="18" charset="0"/>
                                        <a:ea typeface="MeiryoKe_PGothic" pitchFamily="50" charset="-128"/>
                                      </a:rPr>
                                      <m:t>𝑖</m:t>
                                    </m:r>
                                  </m:e>
                                  <m:sub>
                                    <m:r>
                                      <a:rPr kumimoji="0" lang="en-US" altLang="ja-JP" sz="2000" b="0" i="1" smtClean="0">
                                        <a:solidFill>
                                          <a:schemeClr val="tx1"/>
                                        </a:solidFill>
                                        <a:latin typeface="Cambria Math" panose="02040503050406030204" pitchFamily="18" charset="0"/>
                                        <a:ea typeface="MeiryoKe_PGothic" pitchFamily="50" charset="-128"/>
                                      </a:rPr>
                                      <m:t>1</m:t>
                                    </m:r>
                                  </m:sub>
                                </m:sSub>
                              </m:oMath>
                            </m:oMathPara>
                          </a14:m>
                          <a:endParaRPr kumimoji="0" lang="en-US" altLang="ja-JP" sz="2000" b="0" i="1" u="none" strike="noStrike" cap="none" normalizeH="0" baseline="-25000" dirty="0">
                            <a:ln>
                              <a:noFill/>
                            </a:ln>
                            <a:solidFill>
                              <a:schemeClr val="tx1"/>
                            </a:solidFill>
                            <a:effectLst/>
                            <a:latin typeface="Times New Roman" pitchFamily="18" charset="0"/>
                            <a:ea typeface="MeiryoKe_PGothic" pitchFamily="50" charset="-128"/>
                          </a:endParaRPr>
                        </a:p>
                      </a:txBody>
                      <a:tcPr anchor="ctr" horzOverflow="overflow">
                        <a:lnL cap="flat">
                          <a:noFill/>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14:m>
                            <m:oMathPara xmlns:m="http://schemas.openxmlformats.org/officeDocument/2006/math">
                              <m:oMathParaPr>
                                <m:jc m:val="centerGroup"/>
                              </m:oMathParaPr>
                              <m:oMath xmlns:m="http://schemas.openxmlformats.org/officeDocument/2006/math">
                                <m:r>
                                  <a:rPr kumimoji="0" lang="en-US" altLang="ja-JP" sz="2000" b="0" i="1" u="none" strike="noStrike" cap="none" normalizeH="0" baseline="0" dirty="0" smtClean="0">
                                    <a:ln>
                                      <a:noFill/>
                                    </a:ln>
                                    <a:solidFill>
                                      <a:schemeClr val="tx1">
                                        <a:lumMod val="85000"/>
                                        <a:lumOff val="15000"/>
                                      </a:schemeClr>
                                    </a:solidFill>
                                    <a:effectLst/>
                                    <a:latin typeface="Cambria Math" panose="02040503050406030204" pitchFamily="18" charset="0"/>
                                    <a:ea typeface="MeiryoKe_PGothic" pitchFamily="50" charset="-128"/>
                                  </a:rPr>
                                  <m:t>𝑜</m:t>
                                </m:r>
                              </m:oMath>
                            </m:oMathPara>
                          </a14:m>
                          <a:endParaRPr kumimoji="0" lang="en-US" altLang="ja-JP" sz="2000" b="0" i="0" u="none" strike="noStrike" cap="none" normalizeH="0" baseline="-25000" dirty="0">
                            <a:ln>
                              <a:noFill/>
                            </a:ln>
                            <a:solidFill>
                              <a:schemeClr val="accent5"/>
                            </a:solidFill>
                            <a:effectLst/>
                            <a:latin typeface="Times New Roman" pitchFamily="18" charset="0"/>
                            <a:ea typeface="MeiryoKe_PGothic" pitchFamily="50" charset="-128"/>
                          </a:endParaRPr>
                        </a:p>
                      </a:txBody>
                      <a:tcPr anchor="ctr" horzOverflow="overflow">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365125">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p>
                      </a:txBody>
                      <a:tcPr anchor="ctr" horzOverflow="overflow">
                        <a:lnL w="12700" cap="flat" cmpd="sng" algn="ctr">
                          <a:noFill/>
                          <a:prstDash val="solid"/>
                          <a:round/>
                          <a:headEnd type="none" w="med" len="med"/>
                          <a:tailEnd type="none" w="med" len="med"/>
                        </a:lnL>
                        <a:lnR cap="flat">
                          <a:noFill/>
                        </a:lnR>
                        <a:lnT w="28575"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p>
                      </a:txBody>
                      <a:tcPr anchor="ctr" horzOverflow="overflow">
                        <a:lnL cap="flat">
                          <a:noFill/>
                        </a:lnL>
                        <a:lnR cap="flat">
                          <a:noFill/>
                        </a:lnR>
                        <a:lnT w="28575" cap="flat" cmpd="sng" algn="ctr">
                          <a:solidFill>
                            <a:schemeClr val="tx1"/>
                          </a:solidFill>
                          <a:prstDash val="solid"/>
                          <a:round/>
                          <a:headEnd type="none" w="med" len="med"/>
                          <a:tailEnd type="none" w="med" len="med"/>
                        </a:lnT>
                        <a:lnB cap="flat">
                          <a:noFill/>
                        </a:lnB>
                        <a:lnTlToBr>
                          <a:noFill/>
                        </a:lnTlToBr>
                        <a:lnBlToTr>
                          <a:noFill/>
                        </a:lnBlToTr>
                        <a:solidFill>
                          <a:schemeClr val="accent5">
                            <a:lumMod val="40000"/>
                            <a:lumOff val="6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p>
                      </a:txBody>
                      <a:tcPr anchor="ctr" horzOverflow="overflow">
                        <a:lnL cap="flat">
                          <a:noFill/>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endParaRPr kumimoji="0" lang="ja-JP" altLang="ja-JP" sz="1600" b="0" i="0" u="none" strike="noStrike" cap="none" normalizeH="0" baseline="0" dirty="0">
                            <a:ln>
                              <a:noFill/>
                            </a:ln>
                            <a:solidFill>
                              <a:schemeClr val="tx1"/>
                            </a:solidFill>
                            <a:effectLst/>
                            <a:latin typeface="Times New Roman" pitchFamily="18" charset="0"/>
                            <a:ea typeface="MeiryoKe_PGothic" pitchFamily="50" charset="-128"/>
                          </a:endParaRPr>
                        </a:p>
                      </a:txBody>
                      <a:tcPr anchor="ctr" horzOverflow="overflow">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cap="flat">
                          <a:noFill/>
                        </a:lnB>
                        <a:lnTlToBr>
                          <a:noFill/>
                        </a:lnTlToBr>
                        <a:lnBlToTr>
                          <a:noFill/>
                        </a:lnBlToTr>
                        <a:solidFill>
                          <a:schemeClr val="accent5">
                            <a:lumMod val="40000"/>
                            <a:lumOff val="60000"/>
                          </a:schemeClr>
                        </a:solidFill>
                      </a:tcPr>
                    </a:tc>
                    <a:extLst>
                      <a:ext uri="{0D108BD9-81ED-4DB2-BD59-A6C34878D82A}">
                        <a16:rowId xmlns:a16="http://schemas.microsoft.com/office/drawing/2014/main" val="10001"/>
                      </a:ext>
                    </a:extLst>
                  </a:tr>
                  <a:tr h="365125">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p>
                      </a:txBody>
                      <a:tcPr anchor="ctr" horzOverflow="overflow">
                        <a:lnL w="12700" cap="flat" cmpd="sng" algn="ctr">
                          <a:noFill/>
                          <a:prstDash val="solid"/>
                          <a:round/>
                          <a:headEnd type="none" w="med" len="med"/>
                          <a:tailEnd type="none" w="med" len="med"/>
                        </a:lnL>
                        <a:lnR cap="flat">
                          <a:noFill/>
                        </a:lnR>
                        <a:lnT cap="flat">
                          <a:noFill/>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p>
                      </a:txBody>
                      <a:tcPr anchor="ctr" horzOverflow="overflow">
                        <a:lnL cap="flat">
                          <a:noFill/>
                        </a:lnL>
                        <a:lnR cap="flat">
                          <a:noFill/>
                        </a:lnR>
                        <a:lnT cap="flat">
                          <a:noFill/>
                        </a:lnT>
                        <a:lnB cap="flat">
                          <a:noFill/>
                        </a:lnB>
                        <a:lnTlToBr>
                          <a:noFill/>
                        </a:lnTlToBr>
                        <a:lnBlToTr>
                          <a:noFill/>
                        </a:lnBlToTr>
                        <a:solidFill>
                          <a:schemeClr val="accent5">
                            <a:lumMod val="40000"/>
                            <a:lumOff val="6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1</a:t>
                          </a:r>
                        </a:p>
                      </a:txBody>
                      <a:tcPr anchor="ctr" horzOverflow="overflow">
                        <a:lnL cap="flat">
                          <a:noFill/>
                        </a:lnL>
                        <a:lnR w="12700" cap="flat" cmpd="sng" algn="ctr">
                          <a:solidFill>
                            <a:schemeClr val="tx1"/>
                          </a:solidFill>
                          <a:prstDash val="solid"/>
                          <a:round/>
                          <a:headEnd type="none" w="med" len="med"/>
                          <a:tailEnd type="none" w="med" len="med"/>
                        </a:lnR>
                        <a:lnT cap="flat">
                          <a:noFill/>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endParaRPr kumimoji="0" lang="ja-JP" altLang="ja-JP" sz="1600" b="0" i="0" u="none" strike="noStrike" cap="none" normalizeH="0" baseline="0" dirty="0">
                            <a:ln>
                              <a:noFill/>
                            </a:ln>
                            <a:solidFill>
                              <a:schemeClr val="tx1"/>
                            </a:solidFill>
                            <a:effectLst/>
                            <a:latin typeface="Times New Roman" pitchFamily="18" charset="0"/>
                            <a:ea typeface="MeiryoKe_PGothic" pitchFamily="50" charset="-128"/>
                          </a:endParaRPr>
                        </a:p>
                      </a:txBody>
                      <a:tcPr anchor="ctr" horzOverflow="overflow">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cap="flat">
                          <a:noFill/>
                        </a:lnT>
                        <a:lnB cap="flat">
                          <a:noFill/>
                        </a:lnB>
                        <a:lnTlToBr>
                          <a:noFill/>
                        </a:lnTlToBr>
                        <a:lnBlToTr>
                          <a:noFill/>
                        </a:lnBlToTr>
                        <a:solidFill>
                          <a:schemeClr val="accent5">
                            <a:lumMod val="40000"/>
                            <a:lumOff val="60000"/>
                          </a:schemeClr>
                        </a:solidFill>
                      </a:tcPr>
                    </a:tc>
                    <a:extLst>
                      <a:ext uri="{0D108BD9-81ED-4DB2-BD59-A6C34878D82A}">
                        <a16:rowId xmlns:a16="http://schemas.microsoft.com/office/drawing/2014/main" val="10002"/>
                      </a:ext>
                    </a:extLst>
                  </a:tr>
                  <a:tr h="266700">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p>
                      </a:txBody>
                      <a:tcPr anchor="ctr" horzOverflow="overflow">
                        <a:lnL w="12700" cap="flat" cmpd="sng" algn="ctr">
                          <a:noFill/>
                          <a:prstDash val="solid"/>
                          <a:round/>
                          <a:headEnd type="none" w="med" len="med"/>
                          <a:tailEnd type="none" w="med" len="med"/>
                        </a:lnL>
                        <a:lnR cap="flat">
                          <a:noFill/>
                        </a:lnR>
                        <a:lnT cap="flat">
                          <a:noFill/>
                        </a:lnT>
                        <a:lnB w="2857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1</a:t>
                          </a:r>
                        </a:p>
                      </a:txBody>
                      <a:tcPr anchor="ctr" horzOverflow="overflow">
                        <a:lnL cap="flat">
                          <a:noFill/>
                        </a:lnL>
                        <a:lnR cap="flat">
                          <a:noFill/>
                        </a:lnR>
                        <a:lnT cap="flat">
                          <a:noFill/>
                        </a:lnT>
                        <a:lnB w="28575" cap="flat" cmpd="sng" algn="ctr">
                          <a:noFill/>
                          <a:prstDash val="solid"/>
                          <a:round/>
                          <a:headEnd type="none" w="med" len="med"/>
                          <a:tailEnd type="none" w="med" len="med"/>
                        </a:lnB>
                        <a:lnTlToBr>
                          <a:noFill/>
                        </a:lnTlToBr>
                        <a:lnBlToTr>
                          <a:noFill/>
                        </a:lnBlToTr>
                        <a:solidFill>
                          <a:schemeClr val="accent5">
                            <a:lumMod val="40000"/>
                            <a:lumOff val="6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p>
                      </a:txBody>
                      <a:tcPr anchor="ctr" horzOverflow="overflow">
                        <a:lnL cap="flat">
                          <a:noFill/>
                        </a:lnL>
                        <a:lnR w="12700" cap="flat" cmpd="sng" algn="ctr">
                          <a:solidFill>
                            <a:schemeClr val="tx1"/>
                          </a:solidFill>
                          <a:prstDash val="solid"/>
                          <a:round/>
                          <a:headEnd type="none" w="med" len="med"/>
                          <a:tailEnd type="none" w="med" len="med"/>
                        </a:lnR>
                        <a:lnT cap="flat">
                          <a:noFill/>
                        </a:lnT>
                        <a:lnB w="2857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1</a:t>
                          </a:r>
                          <a:endParaRPr kumimoji="0" lang="ja-JP" altLang="ja-JP" sz="1600" b="0" i="0" u="none" strike="noStrike" cap="none" normalizeH="0" baseline="0" dirty="0">
                            <a:ln>
                              <a:noFill/>
                            </a:ln>
                            <a:solidFill>
                              <a:schemeClr val="tx1"/>
                            </a:solidFill>
                            <a:effectLst/>
                            <a:latin typeface="Times New Roman" pitchFamily="18" charset="0"/>
                            <a:ea typeface="MeiryoKe_PGothic" pitchFamily="50" charset="-128"/>
                          </a:endParaRPr>
                        </a:p>
                      </a:txBody>
                      <a:tcPr anchor="ctr" horzOverflow="overflow">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cap="flat">
                          <a:noFill/>
                        </a:lnT>
                        <a:lnB w="28575" cap="flat" cmpd="sng" algn="ctr">
                          <a:noFill/>
                          <a:prstDash val="solid"/>
                          <a:round/>
                          <a:headEnd type="none" w="med" len="med"/>
                          <a:tailEnd type="none" w="med" len="med"/>
                        </a:lnB>
                        <a:lnTlToBr>
                          <a:noFill/>
                        </a:lnTlToBr>
                        <a:lnBlToTr>
                          <a:noFill/>
                        </a:lnBlToTr>
                        <a:solidFill>
                          <a:schemeClr val="accent5">
                            <a:lumMod val="40000"/>
                            <a:lumOff val="60000"/>
                          </a:schemeClr>
                        </a:solidFill>
                      </a:tcPr>
                    </a:tc>
                    <a:extLst>
                      <a:ext uri="{0D108BD9-81ED-4DB2-BD59-A6C34878D82A}">
                        <a16:rowId xmlns:a16="http://schemas.microsoft.com/office/drawing/2014/main" val="10003"/>
                      </a:ext>
                    </a:extLst>
                  </a:tr>
                  <a:tr h="266700">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p>
                      </a:txBody>
                      <a:tcPr anchor="ctr" horzOverflow="overflow">
                        <a:lnL w="12700" cap="flat" cmpd="sng" algn="ctr">
                          <a:noFill/>
                          <a:prstDash val="solid"/>
                          <a:round/>
                          <a:headEnd type="none" w="med" len="med"/>
                          <a:tailEnd type="none" w="med" len="med"/>
                        </a:lnL>
                        <a:lnR cap="flat">
                          <a:noFill/>
                        </a:lnR>
                        <a:lnT cap="flat">
                          <a:noFill/>
                        </a:lnT>
                        <a:lnB w="2857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1</a:t>
                          </a:r>
                        </a:p>
                      </a:txBody>
                      <a:tcPr anchor="ctr" horzOverflow="overflow">
                        <a:lnL cap="flat">
                          <a:noFill/>
                        </a:lnL>
                        <a:lnR cap="flat">
                          <a:noFill/>
                        </a:lnR>
                        <a:lnT cap="flat">
                          <a:noFill/>
                        </a:lnT>
                        <a:lnB w="28575" cap="flat" cmpd="sng" algn="ctr">
                          <a:noFill/>
                          <a:prstDash val="solid"/>
                          <a:round/>
                          <a:headEnd type="none" w="med" len="med"/>
                          <a:tailEnd type="none" w="med" len="med"/>
                        </a:lnB>
                        <a:lnTlToBr>
                          <a:noFill/>
                        </a:lnTlToBr>
                        <a:lnBlToTr>
                          <a:noFill/>
                        </a:lnBlToTr>
                        <a:solidFill>
                          <a:schemeClr val="accent5">
                            <a:lumMod val="40000"/>
                            <a:lumOff val="6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1</a:t>
                          </a:r>
                        </a:p>
                      </a:txBody>
                      <a:tcPr anchor="ctr" horzOverflow="overflow">
                        <a:lnL cap="flat">
                          <a:noFill/>
                        </a:lnL>
                        <a:lnR w="12700" cap="flat" cmpd="sng" algn="ctr">
                          <a:solidFill>
                            <a:schemeClr val="tx1"/>
                          </a:solidFill>
                          <a:prstDash val="solid"/>
                          <a:round/>
                          <a:headEnd type="none" w="med" len="med"/>
                          <a:tailEnd type="none" w="med" len="med"/>
                        </a:lnR>
                        <a:lnT cap="flat">
                          <a:noFill/>
                        </a:lnT>
                        <a:lnB w="2857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1</a:t>
                          </a:r>
                          <a:endParaRPr kumimoji="0" lang="ja-JP" altLang="ja-JP" sz="1600" b="0" i="0" u="none" strike="noStrike" cap="none" normalizeH="0" baseline="0" dirty="0">
                            <a:ln>
                              <a:noFill/>
                            </a:ln>
                            <a:solidFill>
                              <a:schemeClr val="tx1"/>
                            </a:solidFill>
                            <a:effectLst/>
                            <a:latin typeface="Times New Roman" pitchFamily="18" charset="0"/>
                            <a:ea typeface="MeiryoKe_PGothic" pitchFamily="50" charset="-128"/>
                          </a:endParaRPr>
                        </a:p>
                      </a:txBody>
                      <a:tcPr anchor="ctr" horzOverflow="overflow">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cap="flat">
                          <a:noFill/>
                        </a:lnT>
                        <a:lnB w="28575" cap="flat" cmpd="sng" algn="ctr">
                          <a:noFill/>
                          <a:prstDash val="solid"/>
                          <a:round/>
                          <a:headEnd type="none" w="med" len="med"/>
                          <a:tailEnd type="none" w="med" len="med"/>
                        </a:lnB>
                        <a:lnTlToBr>
                          <a:noFill/>
                        </a:lnTlToBr>
                        <a:lnBlToTr>
                          <a:noFill/>
                        </a:lnBlToTr>
                        <a:solidFill>
                          <a:schemeClr val="accent5">
                            <a:lumMod val="40000"/>
                            <a:lumOff val="60000"/>
                          </a:schemeClr>
                        </a:solidFill>
                      </a:tcPr>
                    </a:tc>
                    <a:extLst>
                      <a:ext uri="{0D108BD9-81ED-4DB2-BD59-A6C34878D82A}">
                        <a16:rowId xmlns:a16="http://schemas.microsoft.com/office/drawing/2014/main" val="10004"/>
                      </a:ext>
                    </a:extLst>
                  </a:tr>
                  <a:tr h="266700">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1</a:t>
                          </a:r>
                        </a:p>
                      </a:txBody>
                      <a:tcPr anchor="ctr" horzOverflow="overflow">
                        <a:lnL w="12700" cap="flat" cmpd="sng" algn="ctr">
                          <a:noFill/>
                          <a:prstDash val="solid"/>
                          <a:round/>
                          <a:headEnd type="none" w="med" len="med"/>
                          <a:tailEnd type="none" w="med" len="med"/>
                        </a:lnL>
                        <a:lnR cap="flat">
                          <a:noFill/>
                        </a:lnR>
                        <a:lnT cap="flat">
                          <a:noFill/>
                        </a:lnT>
                        <a:lnB w="28575" cap="flat" cmpd="sng" algn="ctr">
                          <a:no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p>
                      </a:txBody>
                      <a:tcPr anchor="ctr" horzOverflow="overflow">
                        <a:lnL cap="flat">
                          <a:noFill/>
                        </a:lnL>
                        <a:lnR cap="flat">
                          <a:noFill/>
                        </a:lnR>
                        <a:lnT cap="flat">
                          <a:noFill/>
                        </a:lnT>
                        <a:lnB w="28575" cap="flat" cmpd="sng" algn="ctr">
                          <a:no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p>
                      </a:txBody>
                      <a:tcPr anchor="ctr" horzOverflow="overflow">
                        <a:lnL cap="flat">
                          <a:noFill/>
                        </a:lnL>
                        <a:lnR w="12700" cap="flat" cmpd="sng" algn="ctr">
                          <a:solidFill>
                            <a:schemeClr val="tx1"/>
                          </a:solidFill>
                          <a:prstDash val="solid"/>
                          <a:round/>
                          <a:headEnd type="none" w="med" len="med"/>
                          <a:tailEnd type="none" w="med" len="med"/>
                        </a:lnR>
                        <a:lnT cap="flat">
                          <a:noFill/>
                        </a:lnT>
                        <a:lnB w="28575" cap="flat" cmpd="sng" algn="ctr">
                          <a:noFill/>
                          <a:prstDash val="solid"/>
                          <a:round/>
                          <a:headEnd type="none" w="med" len="med"/>
                          <a:tailEnd type="none" w="med" len="med"/>
                        </a:lnB>
                        <a:lnTlToBr>
                          <a:noFill/>
                        </a:lnTlToBr>
                        <a:lnBlToTr>
                          <a:noFill/>
                        </a:lnBlToTr>
                        <a:solidFill>
                          <a:schemeClr val="accent6">
                            <a:lumMod val="40000"/>
                            <a:lumOff val="6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endParaRPr kumimoji="0" lang="ja-JP" altLang="ja-JP" sz="1600" b="0" i="0" u="none" strike="noStrike" cap="none" normalizeH="0" baseline="0" dirty="0">
                            <a:ln>
                              <a:noFill/>
                            </a:ln>
                            <a:solidFill>
                              <a:schemeClr val="tx1"/>
                            </a:solidFill>
                            <a:effectLst/>
                            <a:latin typeface="Times New Roman" pitchFamily="18" charset="0"/>
                            <a:ea typeface="MeiryoKe_PGothic" pitchFamily="50" charset="-128"/>
                          </a:endParaRPr>
                        </a:p>
                      </a:txBody>
                      <a:tcPr anchor="ctr" horzOverflow="overflow">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cap="flat">
                          <a:noFill/>
                        </a:lnT>
                        <a:lnB w="28575" cap="flat" cmpd="sng" algn="ctr">
                          <a:noFill/>
                          <a:prstDash val="solid"/>
                          <a:round/>
                          <a:headEnd type="none" w="med" len="med"/>
                          <a:tailEnd type="none" w="med" len="med"/>
                        </a:lnB>
                        <a:lnTlToBr>
                          <a:noFill/>
                        </a:lnTlToBr>
                        <a:lnBlToTr>
                          <a:noFill/>
                        </a:lnBlToTr>
                        <a:solidFill>
                          <a:schemeClr val="accent6">
                            <a:lumMod val="40000"/>
                            <a:lumOff val="60000"/>
                          </a:schemeClr>
                        </a:solidFill>
                      </a:tcPr>
                    </a:tc>
                    <a:extLst>
                      <a:ext uri="{0D108BD9-81ED-4DB2-BD59-A6C34878D82A}">
                        <a16:rowId xmlns:a16="http://schemas.microsoft.com/office/drawing/2014/main" val="10005"/>
                      </a:ext>
                    </a:extLst>
                  </a:tr>
                  <a:tr h="266700">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1</a:t>
                          </a:r>
                        </a:p>
                      </a:txBody>
                      <a:tcPr anchor="ctr" horzOverflow="overflow">
                        <a:lnL w="12700" cap="flat" cmpd="sng" algn="ctr">
                          <a:noFill/>
                          <a:prstDash val="solid"/>
                          <a:round/>
                          <a:headEnd type="none" w="med" len="med"/>
                          <a:tailEnd type="none" w="med" len="med"/>
                        </a:lnL>
                        <a:lnR cap="flat">
                          <a:noFill/>
                        </a:lnR>
                        <a:lnT cap="flat">
                          <a:noFill/>
                        </a:lnT>
                        <a:lnB w="28575" cap="flat" cmpd="sng" algn="ctr">
                          <a:no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p>
                      </a:txBody>
                      <a:tcPr anchor="ctr" horzOverflow="overflow">
                        <a:lnL cap="flat">
                          <a:noFill/>
                        </a:lnL>
                        <a:lnR cap="flat">
                          <a:noFill/>
                        </a:lnR>
                        <a:lnT cap="flat">
                          <a:noFill/>
                        </a:lnT>
                        <a:lnB w="28575" cap="flat" cmpd="sng" algn="ctr">
                          <a:no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1</a:t>
                          </a:r>
                        </a:p>
                      </a:txBody>
                      <a:tcPr anchor="ctr" horzOverflow="overflow">
                        <a:lnL cap="flat">
                          <a:noFill/>
                        </a:lnL>
                        <a:lnR w="12700" cap="flat" cmpd="sng" algn="ctr">
                          <a:solidFill>
                            <a:schemeClr val="tx1"/>
                          </a:solidFill>
                          <a:prstDash val="solid"/>
                          <a:round/>
                          <a:headEnd type="none" w="med" len="med"/>
                          <a:tailEnd type="none" w="med" len="med"/>
                        </a:lnR>
                        <a:lnT cap="flat">
                          <a:noFill/>
                        </a:lnT>
                        <a:lnB w="28575" cap="flat" cmpd="sng" algn="ctr">
                          <a:noFill/>
                          <a:prstDash val="solid"/>
                          <a:round/>
                          <a:headEnd type="none" w="med" len="med"/>
                          <a:tailEnd type="none" w="med" len="med"/>
                        </a:lnB>
                        <a:lnTlToBr>
                          <a:noFill/>
                        </a:lnTlToBr>
                        <a:lnBlToTr>
                          <a:noFill/>
                        </a:lnBlToTr>
                        <a:solidFill>
                          <a:schemeClr val="accent6">
                            <a:lumMod val="40000"/>
                            <a:lumOff val="6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1</a:t>
                          </a:r>
                          <a:endParaRPr kumimoji="0" lang="ja-JP" altLang="ja-JP" sz="1600" b="0" i="0" u="none" strike="noStrike" cap="none" normalizeH="0" baseline="0" dirty="0">
                            <a:ln>
                              <a:noFill/>
                            </a:ln>
                            <a:solidFill>
                              <a:schemeClr val="tx1"/>
                            </a:solidFill>
                            <a:effectLst/>
                            <a:latin typeface="Times New Roman" pitchFamily="18" charset="0"/>
                            <a:ea typeface="MeiryoKe_PGothic" pitchFamily="50" charset="-128"/>
                          </a:endParaRPr>
                        </a:p>
                      </a:txBody>
                      <a:tcPr anchor="ctr" horzOverflow="overflow">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cap="flat">
                          <a:noFill/>
                        </a:lnT>
                        <a:lnB w="28575" cap="flat" cmpd="sng" algn="ctr">
                          <a:noFill/>
                          <a:prstDash val="solid"/>
                          <a:round/>
                          <a:headEnd type="none" w="med" len="med"/>
                          <a:tailEnd type="none" w="med" len="med"/>
                        </a:lnB>
                        <a:lnTlToBr>
                          <a:noFill/>
                        </a:lnTlToBr>
                        <a:lnBlToTr>
                          <a:noFill/>
                        </a:lnBlToTr>
                        <a:solidFill>
                          <a:schemeClr val="accent6">
                            <a:lumMod val="40000"/>
                            <a:lumOff val="60000"/>
                          </a:schemeClr>
                        </a:solidFill>
                      </a:tcPr>
                    </a:tc>
                    <a:extLst>
                      <a:ext uri="{0D108BD9-81ED-4DB2-BD59-A6C34878D82A}">
                        <a16:rowId xmlns:a16="http://schemas.microsoft.com/office/drawing/2014/main" val="10006"/>
                      </a:ext>
                    </a:extLst>
                  </a:tr>
                  <a:tr h="266700">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1</a:t>
                          </a:r>
                        </a:p>
                      </a:txBody>
                      <a:tcPr anchor="ctr" horzOverflow="overflow">
                        <a:lnL w="12700" cap="flat" cmpd="sng" algn="ctr">
                          <a:noFill/>
                          <a:prstDash val="solid"/>
                          <a:round/>
                          <a:headEnd type="none" w="med" len="med"/>
                          <a:tailEnd type="none" w="med" len="med"/>
                        </a:lnL>
                        <a:lnR cap="flat">
                          <a:noFill/>
                        </a:lnR>
                        <a:lnT cap="flat">
                          <a:noFill/>
                        </a:lnT>
                        <a:lnB w="28575" cap="flat" cmpd="sng" algn="ctr">
                          <a:no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1</a:t>
                          </a:r>
                        </a:p>
                      </a:txBody>
                      <a:tcPr anchor="ctr" horzOverflow="overflow">
                        <a:lnL cap="flat">
                          <a:noFill/>
                        </a:lnL>
                        <a:lnR cap="flat">
                          <a:noFill/>
                        </a:lnR>
                        <a:lnT cap="flat">
                          <a:noFill/>
                        </a:lnT>
                        <a:lnB w="28575" cap="flat" cmpd="sng" algn="ctr">
                          <a:no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p>
                      </a:txBody>
                      <a:tcPr anchor="ctr" horzOverflow="overflow">
                        <a:lnL cap="flat">
                          <a:noFill/>
                        </a:lnL>
                        <a:lnR w="12700" cap="flat" cmpd="sng" algn="ctr">
                          <a:solidFill>
                            <a:schemeClr val="tx1"/>
                          </a:solidFill>
                          <a:prstDash val="solid"/>
                          <a:round/>
                          <a:headEnd type="none" w="med" len="med"/>
                          <a:tailEnd type="none" w="med" len="med"/>
                        </a:lnR>
                        <a:lnT cap="flat">
                          <a:noFill/>
                        </a:lnT>
                        <a:lnB w="28575" cap="flat" cmpd="sng" algn="ctr">
                          <a:noFill/>
                          <a:prstDash val="solid"/>
                          <a:round/>
                          <a:headEnd type="none" w="med" len="med"/>
                          <a:tailEnd type="none" w="med" len="med"/>
                        </a:lnB>
                        <a:lnTlToBr>
                          <a:noFill/>
                        </a:lnTlToBr>
                        <a:lnBlToTr>
                          <a:noFill/>
                        </a:lnBlToTr>
                        <a:solidFill>
                          <a:schemeClr val="accent6">
                            <a:lumMod val="40000"/>
                            <a:lumOff val="6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endParaRPr kumimoji="0" lang="ja-JP" altLang="ja-JP" sz="1600" b="0" i="0" u="none" strike="noStrike" cap="none" normalizeH="0" baseline="0" dirty="0">
                            <a:ln>
                              <a:noFill/>
                            </a:ln>
                            <a:solidFill>
                              <a:schemeClr val="tx1"/>
                            </a:solidFill>
                            <a:effectLst/>
                            <a:latin typeface="Times New Roman" pitchFamily="18" charset="0"/>
                            <a:ea typeface="MeiryoKe_PGothic" pitchFamily="50" charset="-128"/>
                          </a:endParaRPr>
                        </a:p>
                      </a:txBody>
                      <a:tcPr anchor="ctr" horzOverflow="overflow">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cap="flat">
                          <a:noFill/>
                        </a:lnT>
                        <a:lnB w="28575" cap="flat" cmpd="sng" algn="ctr">
                          <a:noFill/>
                          <a:prstDash val="solid"/>
                          <a:round/>
                          <a:headEnd type="none" w="med" len="med"/>
                          <a:tailEnd type="none" w="med" len="med"/>
                        </a:lnB>
                        <a:lnTlToBr>
                          <a:noFill/>
                        </a:lnTlToBr>
                        <a:lnBlToTr>
                          <a:noFill/>
                        </a:lnBlToTr>
                        <a:solidFill>
                          <a:schemeClr val="accent6">
                            <a:lumMod val="40000"/>
                            <a:lumOff val="60000"/>
                          </a:schemeClr>
                        </a:solidFill>
                      </a:tcPr>
                    </a:tc>
                    <a:extLst>
                      <a:ext uri="{0D108BD9-81ED-4DB2-BD59-A6C34878D82A}">
                        <a16:rowId xmlns:a16="http://schemas.microsoft.com/office/drawing/2014/main" val="10007"/>
                      </a:ext>
                    </a:extLst>
                  </a:tr>
                  <a:tr h="266700">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1</a:t>
                          </a:r>
                        </a:p>
                      </a:txBody>
                      <a:tcPr anchor="ctr" horzOverflow="overflow">
                        <a:lnL w="12700" cap="flat" cmpd="sng" algn="ctr">
                          <a:noFill/>
                          <a:prstDash val="solid"/>
                          <a:round/>
                          <a:headEnd type="none" w="med" len="med"/>
                          <a:tailEnd type="none" w="med" len="med"/>
                        </a:lnL>
                        <a:lnR cap="flat">
                          <a:noFill/>
                        </a:lnR>
                        <a:lnT cap="fla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1</a:t>
                          </a:r>
                        </a:p>
                      </a:txBody>
                      <a:tcPr anchor="ctr" horzOverflow="overflow">
                        <a:lnL cap="flat">
                          <a:noFill/>
                        </a:lnL>
                        <a:lnR cap="flat">
                          <a:noFill/>
                        </a:lnR>
                        <a:lnT cap="fla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1</a:t>
                          </a:r>
                        </a:p>
                      </a:txBody>
                      <a:tcPr anchor="ctr" horzOverflow="overflow">
                        <a:lnL cap="flat">
                          <a:noFill/>
                        </a:lnL>
                        <a:lnR w="12700" cap="flat" cmpd="sng" algn="ctr">
                          <a:solidFill>
                            <a:schemeClr val="tx1"/>
                          </a:solidFill>
                          <a:prstDash val="solid"/>
                          <a:round/>
                          <a:headEnd type="none" w="med" len="med"/>
                          <a:tailEnd type="none" w="med" len="med"/>
                        </a:lnR>
                        <a:lnT cap="flat">
                          <a:noFill/>
                        </a:lnT>
                        <a:lnB w="28575" cap="flat" cmpd="sng" algn="ctr">
                          <a:solidFill>
                            <a:schemeClr val="tx1"/>
                          </a:solidFill>
                          <a:prstDash val="solid"/>
                          <a:round/>
                          <a:headEnd type="none" w="med" len="med"/>
                          <a:tailEnd type="none" w="med" len="med"/>
                        </a:lnB>
                        <a:lnTlToBr>
                          <a:noFill/>
                        </a:lnTlToBr>
                        <a:lnBlToTr>
                          <a:noFill/>
                        </a:lnBlToTr>
                        <a:solidFill>
                          <a:schemeClr val="accent6">
                            <a:lumMod val="40000"/>
                            <a:lumOff val="6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1</a:t>
                          </a:r>
                          <a:endParaRPr kumimoji="0" lang="ja-JP" altLang="ja-JP" sz="1600" b="0" i="0" u="none" strike="noStrike" cap="none" normalizeH="0" baseline="0" dirty="0">
                            <a:ln>
                              <a:noFill/>
                            </a:ln>
                            <a:solidFill>
                              <a:schemeClr val="tx1"/>
                            </a:solidFill>
                            <a:effectLst/>
                            <a:latin typeface="Times New Roman" pitchFamily="18" charset="0"/>
                            <a:ea typeface="MeiryoKe_PGothic" pitchFamily="50" charset="-128"/>
                          </a:endParaRPr>
                        </a:p>
                      </a:txBody>
                      <a:tcPr anchor="ctr" horzOverflow="overflow">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cap="flat">
                          <a:noFill/>
                        </a:lnT>
                        <a:lnB w="28575" cap="flat" cmpd="sng" algn="ctr">
                          <a:solidFill>
                            <a:schemeClr val="tx1"/>
                          </a:solidFill>
                          <a:prstDash val="solid"/>
                          <a:round/>
                          <a:headEnd type="none" w="med" len="med"/>
                          <a:tailEnd type="none" w="med" len="med"/>
                        </a:lnB>
                        <a:lnTlToBr>
                          <a:noFill/>
                        </a:lnTlToBr>
                        <a:lnBlToTr>
                          <a:noFill/>
                        </a:lnBlToTr>
                        <a:solidFill>
                          <a:schemeClr val="accent6">
                            <a:lumMod val="40000"/>
                            <a:lumOff val="60000"/>
                          </a:schemeClr>
                        </a:solidFill>
                      </a:tcPr>
                    </a:tc>
                    <a:extLst>
                      <a:ext uri="{0D108BD9-81ED-4DB2-BD59-A6C34878D82A}">
                        <a16:rowId xmlns:a16="http://schemas.microsoft.com/office/drawing/2014/main" val="10008"/>
                      </a:ext>
                    </a:extLst>
                  </a:tr>
                </a:tbl>
              </a:graphicData>
            </a:graphic>
          </p:graphicFrame>
        </mc:Choice>
        <mc:Fallback xmlns="">
          <p:graphicFrame>
            <p:nvGraphicFramePr>
              <p:cNvPr id="4" name="Group 153"/>
              <p:cNvGraphicFramePr>
                <a:graphicFrameLocks/>
              </p:cNvGraphicFramePr>
              <p:nvPr>
                <p:extLst>
                  <p:ext uri="{D42A27DB-BD31-4B8C-83A1-F6EECF244321}">
                    <p14:modId xmlns:p14="http://schemas.microsoft.com/office/powerpoint/2010/main" val="3597257769"/>
                  </p:ext>
                </p:extLst>
              </p:nvPr>
            </p:nvGraphicFramePr>
            <p:xfrm>
              <a:off x="971960" y="1268976"/>
              <a:ext cx="1382400" cy="3615309"/>
            </p:xfrm>
            <a:graphic>
              <a:graphicData uri="http://schemas.openxmlformats.org/drawingml/2006/table">
                <a:tbl>
                  <a:tblPr/>
                  <a:tblGrid>
                    <a:gridCol w="345600"/>
                    <a:gridCol w="345600"/>
                    <a:gridCol w="345600"/>
                    <a:gridCol w="345600"/>
                  </a:tblGrid>
                  <a:tr h="542925">
                    <a:tc>
                      <a:txBody>
                        <a:bodyPr/>
                        <a:lstStyle/>
                        <a:p>
                          <a:endParaRPr lang="ja-JP"/>
                        </a:p>
                      </a:txBody>
                      <a:tcPr anchor="ctr" horzOverflow="overflow">
                        <a:lnL w="6350" cap="flat" cmpd="sng" algn="ctr">
                          <a:noFill/>
                          <a:prstDash val="solid"/>
                          <a:round/>
                          <a:headEnd type="none" w="med" len="med"/>
                          <a:tailEnd type="none" w="med" len="med"/>
                        </a:lnL>
                        <a:lnR cap="flat">
                          <a:noFill/>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blipFill rotWithShape="0">
                          <a:blip r:embed="rId2"/>
                          <a:stretch>
                            <a:fillRect t="-3371" r="-303509" b="-576404"/>
                          </a:stretch>
                        </a:blipFill>
                      </a:tcPr>
                    </a:tc>
                    <a:tc>
                      <a:txBody>
                        <a:bodyPr/>
                        <a:lstStyle/>
                        <a:p>
                          <a:endParaRPr lang="ja-JP"/>
                        </a:p>
                      </a:txBody>
                      <a:tcPr anchor="ctr" horzOverflow="overflow">
                        <a:lnL cap="flat">
                          <a:noFill/>
                        </a:lnL>
                        <a:lnR cap="flat">
                          <a:noFill/>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blipFill rotWithShape="0">
                          <a:blip r:embed="rId2"/>
                          <a:stretch>
                            <a:fillRect l="-100000" t="-3371" r="-203509" b="-576404"/>
                          </a:stretch>
                        </a:blipFill>
                      </a:tcPr>
                    </a:tc>
                    <a:tc>
                      <a:txBody>
                        <a:bodyPr/>
                        <a:lstStyle/>
                        <a:p>
                          <a:endParaRPr lang="ja-JP"/>
                        </a:p>
                      </a:txBody>
                      <a:tcPr anchor="ctr" horzOverflow="overflow">
                        <a:lnL cap="flat">
                          <a:noFill/>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blipFill rotWithShape="0">
                          <a:blip r:embed="rId2"/>
                          <a:stretch>
                            <a:fillRect l="-200000" t="-3371" r="-103509" b="-576404"/>
                          </a:stretch>
                        </a:blipFill>
                      </a:tcPr>
                    </a:tc>
                    <a:tc>
                      <a:txBody>
                        <a:bodyPr/>
                        <a:lstStyle/>
                        <a:p>
                          <a:endParaRPr lang="ja-JP"/>
                        </a:p>
                      </a:txBody>
                      <a:tcPr anchor="ctr" horzOverflow="overflow">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blipFill rotWithShape="0">
                          <a:blip r:embed="rId2"/>
                          <a:stretch>
                            <a:fillRect l="-300000" t="-3371" r="-3509" b="-576404"/>
                          </a:stretch>
                        </a:blipFill>
                      </a:tcPr>
                    </a:tc>
                  </a:tr>
                  <a:tr h="384048">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smtClean="0">
                              <a:ln>
                                <a:noFill/>
                              </a:ln>
                              <a:solidFill>
                                <a:schemeClr val="tx1"/>
                              </a:solidFill>
                              <a:effectLst/>
                              <a:latin typeface="Times New Roman" pitchFamily="18" charset="0"/>
                              <a:ea typeface="MeiryoKe_PGothic" pitchFamily="50" charset="-128"/>
                            </a:rPr>
                            <a:t>0</a:t>
                          </a:r>
                        </a:p>
                      </a:txBody>
                      <a:tcPr anchor="ctr" horzOverflow="overflow">
                        <a:lnL w="12700" cap="flat" cmpd="sng" algn="ctr">
                          <a:noFill/>
                          <a:prstDash val="solid"/>
                          <a:round/>
                          <a:headEnd type="none" w="med" len="med"/>
                          <a:tailEnd type="none" w="med" len="med"/>
                        </a:lnL>
                        <a:lnR cap="flat">
                          <a:noFill/>
                        </a:lnR>
                        <a:lnT w="28575"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smtClean="0">
                              <a:ln>
                                <a:noFill/>
                              </a:ln>
                              <a:solidFill>
                                <a:schemeClr val="tx1"/>
                              </a:solidFill>
                              <a:effectLst/>
                              <a:latin typeface="Times New Roman" pitchFamily="18" charset="0"/>
                              <a:ea typeface="MeiryoKe_PGothic" pitchFamily="50" charset="-128"/>
                            </a:rPr>
                            <a:t>0</a:t>
                          </a:r>
                        </a:p>
                      </a:txBody>
                      <a:tcPr anchor="ctr" horzOverflow="overflow">
                        <a:lnL cap="flat">
                          <a:noFill/>
                        </a:lnL>
                        <a:lnR cap="flat">
                          <a:noFill/>
                        </a:lnR>
                        <a:lnT w="28575" cap="flat" cmpd="sng" algn="ctr">
                          <a:solidFill>
                            <a:schemeClr val="tx1"/>
                          </a:solidFill>
                          <a:prstDash val="solid"/>
                          <a:round/>
                          <a:headEnd type="none" w="med" len="med"/>
                          <a:tailEnd type="none" w="med" len="med"/>
                        </a:lnT>
                        <a:lnB cap="flat">
                          <a:noFill/>
                        </a:lnB>
                        <a:lnTlToBr>
                          <a:noFill/>
                        </a:lnTlToBr>
                        <a:lnBlToTr>
                          <a:noFill/>
                        </a:lnBlToTr>
                        <a:solidFill>
                          <a:schemeClr val="accent5">
                            <a:lumMod val="40000"/>
                            <a:lumOff val="6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smtClean="0">
                              <a:ln>
                                <a:noFill/>
                              </a:ln>
                              <a:solidFill>
                                <a:schemeClr val="tx1"/>
                              </a:solidFill>
                              <a:effectLst/>
                              <a:latin typeface="Times New Roman" pitchFamily="18" charset="0"/>
                              <a:ea typeface="MeiryoKe_PGothic" pitchFamily="50" charset="-128"/>
                            </a:rPr>
                            <a:t>0</a:t>
                          </a:r>
                        </a:p>
                      </a:txBody>
                      <a:tcPr anchor="ctr" horzOverflow="overflow">
                        <a:lnL cap="flat">
                          <a:noFill/>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smtClean="0">
                              <a:ln>
                                <a:noFill/>
                              </a:ln>
                              <a:solidFill>
                                <a:schemeClr val="tx1"/>
                              </a:solidFill>
                              <a:effectLst/>
                              <a:latin typeface="Times New Roman" pitchFamily="18" charset="0"/>
                              <a:ea typeface="MeiryoKe_PGothic" pitchFamily="50" charset="-128"/>
                            </a:rPr>
                            <a:t>0</a:t>
                          </a:r>
                          <a:endParaRPr kumimoji="0" lang="ja-JP" altLang="ja-JP" sz="1600" b="0" i="0" u="none" strike="noStrike" cap="none" normalizeH="0" baseline="0" dirty="0" smtClean="0">
                            <a:ln>
                              <a:noFill/>
                            </a:ln>
                            <a:solidFill>
                              <a:schemeClr val="tx1"/>
                            </a:solidFill>
                            <a:effectLst/>
                            <a:latin typeface="Times New Roman" pitchFamily="18" charset="0"/>
                            <a:ea typeface="MeiryoKe_PGothic" pitchFamily="50" charset="-128"/>
                          </a:endParaRPr>
                        </a:p>
                      </a:txBody>
                      <a:tcPr anchor="ctr" horzOverflow="overflow">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cap="flat">
                          <a:noFill/>
                        </a:lnB>
                        <a:lnTlToBr>
                          <a:noFill/>
                        </a:lnTlToBr>
                        <a:lnBlToTr>
                          <a:noFill/>
                        </a:lnBlToTr>
                        <a:solidFill>
                          <a:schemeClr val="accent5">
                            <a:lumMod val="40000"/>
                            <a:lumOff val="60000"/>
                          </a:schemeClr>
                        </a:solidFill>
                      </a:tcPr>
                    </a:tc>
                  </a:tr>
                  <a:tr h="384048">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smtClean="0">
                              <a:ln>
                                <a:noFill/>
                              </a:ln>
                              <a:solidFill>
                                <a:schemeClr val="tx1"/>
                              </a:solidFill>
                              <a:effectLst/>
                              <a:latin typeface="Times New Roman" pitchFamily="18" charset="0"/>
                              <a:ea typeface="MeiryoKe_PGothic" pitchFamily="50" charset="-128"/>
                            </a:rPr>
                            <a:t>0</a:t>
                          </a:r>
                        </a:p>
                      </a:txBody>
                      <a:tcPr anchor="ctr" horzOverflow="overflow">
                        <a:lnL w="12700" cap="flat" cmpd="sng" algn="ctr">
                          <a:noFill/>
                          <a:prstDash val="solid"/>
                          <a:round/>
                          <a:headEnd type="none" w="med" len="med"/>
                          <a:tailEnd type="none" w="med" len="med"/>
                        </a:lnL>
                        <a:lnR cap="flat">
                          <a:noFill/>
                        </a:lnR>
                        <a:lnT cap="flat">
                          <a:noFill/>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smtClean="0">
                              <a:ln>
                                <a:noFill/>
                              </a:ln>
                              <a:solidFill>
                                <a:schemeClr val="tx1"/>
                              </a:solidFill>
                              <a:effectLst/>
                              <a:latin typeface="Times New Roman" pitchFamily="18" charset="0"/>
                              <a:ea typeface="MeiryoKe_PGothic" pitchFamily="50" charset="-128"/>
                            </a:rPr>
                            <a:t>0</a:t>
                          </a:r>
                        </a:p>
                      </a:txBody>
                      <a:tcPr anchor="ctr" horzOverflow="overflow">
                        <a:lnL cap="flat">
                          <a:noFill/>
                        </a:lnL>
                        <a:lnR cap="flat">
                          <a:noFill/>
                        </a:lnR>
                        <a:lnT cap="flat">
                          <a:noFill/>
                        </a:lnT>
                        <a:lnB cap="flat">
                          <a:noFill/>
                        </a:lnB>
                        <a:lnTlToBr>
                          <a:noFill/>
                        </a:lnTlToBr>
                        <a:lnBlToTr>
                          <a:noFill/>
                        </a:lnBlToTr>
                        <a:solidFill>
                          <a:schemeClr val="accent5">
                            <a:lumMod val="40000"/>
                            <a:lumOff val="6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smtClean="0">
                              <a:ln>
                                <a:noFill/>
                              </a:ln>
                              <a:solidFill>
                                <a:schemeClr val="tx1"/>
                              </a:solidFill>
                              <a:effectLst/>
                              <a:latin typeface="Times New Roman" pitchFamily="18" charset="0"/>
                              <a:ea typeface="MeiryoKe_PGothic" pitchFamily="50" charset="-128"/>
                            </a:rPr>
                            <a:t>1</a:t>
                          </a:r>
                        </a:p>
                      </a:txBody>
                      <a:tcPr anchor="ctr" horzOverflow="overflow">
                        <a:lnL cap="flat">
                          <a:noFill/>
                        </a:lnL>
                        <a:lnR w="12700" cap="flat" cmpd="sng" algn="ctr">
                          <a:solidFill>
                            <a:schemeClr val="tx1"/>
                          </a:solidFill>
                          <a:prstDash val="solid"/>
                          <a:round/>
                          <a:headEnd type="none" w="med" len="med"/>
                          <a:tailEnd type="none" w="med" len="med"/>
                        </a:lnR>
                        <a:lnT cap="flat">
                          <a:noFill/>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smtClean="0">
                              <a:ln>
                                <a:noFill/>
                              </a:ln>
                              <a:solidFill>
                                <a:schemeClr val="tx1"/>
                              </a:solidFill>
                              <a:effectLst/>
                              <a:latin typeface="Times New Roman" pitchFamily="18" charset="0"/>
                              <a:ea typeface="MeiryoKe_PGothic" pitchFamily="50" charset="-128"/>
                            </a:rPr>
                            <a:t>0</a:t>
                          </a:r>
                          <a:endParaRPr kumimoji="0" lang="ja-JP" altLang="ja-JP" sz="1600" b="0" i="0" u="none" strike="noStrike" cap="none" normalizeH="0" baseline="0" dirty="0" smtClean="0">
                            <a:ln>
                              <a:noFill/>
                            </a:ln>
                            <a:solidFill>
                              <a:schemeClr val="tx1"/>
                            </a:solidFill>
                            <a:effectLst/>
                            <a:latin typeface="Times New Roman" pitchFamily="18" charset="0"/>
                            <a:ea typeface="MeiryoKe_PGothic" pitchFamily="50" charset="-128"/>
                          </a:endParaRPr>
                        </a:p>
                      </a:txBody>
                      <a:tcPr anchor="ctr" horzOverflow="overflow">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cap="flat">
                          <a:noFill/>
                        </a:lnT>
                        <a:lnB cap="flat">
                          <a:noFill/>
                        </a:lnB>
                        <a:lnTlToBr>
                          <a:noFill/>
                        </a:lnTlToBr>
                        <a:lnBlToTr>
                          <a:noFill/>
                        </a:lnBlToTr>
                        <a:solidFill>
                          <a:schemeClr val="accent5">
                            <a:lumMod val="40000"/>
                            <a:lumOff val="60000"/>
                          </a:schemeClr>
                        </a:solidFill>
                      </a:tcPr>
                    </a:tc>
                  </a:tr>
                  <a:tr h="384048">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smtClean="0">
                              <a:ln>
                                <a:noFill/>
                              </a:ln>
                              <a:solidFill>
                                <a:schemeClr val="tx1"/>
                              </a:solidFill>
                              <a:effectLst/>
                              <a:latin typeface="Times New Roman" pitchFamily="18" charset="0"/>
                              <a:ea typeface="MeiryoKe_PGothic" pitchFamily="50" charset="-128"/>
                            </a:rPr>
                            <a:t>0</a:t>
                          </a:r>
                        </a:p>
                      </a:txBody>
                      <a:tcPr anchor="ctr" horzOverflow="overflow">
                        <a:lnL w="12700" cap="flat" cmpd="sng" algn="ctr">
                          <a:noFill/>
                          <a:prstDash val="solid"/>
                          <a:round/>
                          <a:headEnd type="none" w="med" len="med"/>
                          <a:tailEnd type="none" w="med" len="med"/>
                        </a:lnL>
                        <a:lnR cap="flat">
                          <a:noFill/>
                        </a:lnR>
                        <a:lnT cap="flat">
                          <a:noFill/>
                        </a:lnT>
                        <a:lnB w="2857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smtClean="0">
                              <a:ln>
                                <a:noFill/>
                              </a:ln>
                              <a:solidFill>
                                <a:schemeClr val="tx1"/>
                              </a:solidFill>
                              <a:effectLst/>
                              <a:latin typeface="Times New Roman" pitchFamily="18" charset="0"/>
                              <a:ea typeface="MeiryoKe_PGothic" pitchFamily="50" charset="-128"/>
                            </a:rPr>
                            <a:t>1</a:t>
                          </a:r>
                        </a:p>
                      </a:txBody>
                      <a:tcPr anchor="ctr" horzOverflow="overflow">
                        <a:lnL cap="flat">
                          <a:noFill/>
                        </a:lnL>
                        <a:lnR cap="flat">
                          <a:noFill/>
                        </a:lnR>
                        <a:lnT cap="flat">
                          <a:noFill/>
                        </a:lnT>
                        <a:lnB w="28575" cap="flat" cmpd="sng" algn="ctr">
                          <a:noFill/>
                          <a:prstDash val="solid"/>
                          <a:round/>
                          <a:headEnd type="none" w="med" len="med"/>
                          <a:tailEnd type="none" w="med" len="med"/>
                        </a:lnB>
                        <a:lnTlToBr>
                          <a:noFill/>
                        </a:lnTlToBr>
                        <a:lnBlToTr>
                          <a:noFill/>
                        </a:lnBlToTr>
                        <a:solidFill>
                          <a:schemeClr val="accent5">
                            <a:lumMod val="40000"/>
                            <a:lumOff val="6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smtClean="0">
                              <a:ln>
                                <a:noFill/>
                              </a:ln>
                              <a:solidFill>
                                <a:schemeClr val="tx1"/>
                              </a:solidFill>
                              <a:effectLst/>
                              <a:latin typeface="Times New Roman" pitchFamily="18" charset="0"/>
                              <a:ea typeface="MeiryoKe_PGothic" pitchFamily="50" charset="-128"/>
                            </a:rPr>
                            <a:t>0</a:t>
                          </a:r>
                        </a:p>
                      </a:txBody>
                      <a:tcPr anchor="ctr" horzOverflow="overflow">
                        <a:lnL cap="flat">
                          <a:noFill/>
                        </a:lnL>
                        <a:lnR w="12700" cap="flat" cmpd="sng" algn="ctr">
                          <a:solidFill>
                            <a:schemeClr val="tx1"/>
                          </a:solidFill>
                          <a:prstDash val="solid"/>
                          <a:round/>
                          <a:headEnd type="none" w="med" len="med"/>
                          <a:tailEnd type="none" w="med" len="med"/>
                        </a:lnR>
                        <a:lnT cap="flat">
                          <a:noFill/>
                        </a:lnT>
                        <a:lnB w="2857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smtClean="0">
                              <a:ln>
                                <a:noFill/>
                              </a:ln>
                              <a:solidFill>
                                <a:schemeClr val="tx1"/>
                              </a:solidFill>
                              <a:effectLst/>
                              <a:latin typeface="Times New Roman" pitchFamily="18" charset="0"/>
                              <a:ea typeface="MeiryoKe_PGothic" pitchFamily="50" charset="-128"/>
                            </a:rPr>
                            <a:t>1</a:t>
                          </a:r>
                          <a:endParaRPr kumimoji="0" lang="ja-JP" altLang="ja-JP" sz="1600" b="0" i="0" u="none" strike="noStrike" cap="none" normalizeH="0" baseline="0" dirty="0" smtClean="0">
                            <a:ln>
                              <a:noFill/>
                            </a:ln>
                            <a:solidFill>
                              <a:schemeClr val="tx1"/>
                            </a:solidFill>
                            <a:effectLst/>
                            <a:latin typeface="Times New Roman" pitchFamily="18" charset="0"/>
                            <a:ea typeface="MeiryoKe_PGothic" pitchFamily="50" charset="-128"/>
                          </a:endParaRPr>
                        </a:p>
                      </a:txBody>
                      <a:tcPr anchor="ctr" horzOverflow="overflow">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cap="flat">
                          <a:noFill/>
                        </a:lnT>
                        <a:lnB w="28575" cap="flat" cmpd="sng" algn="ctr">
                          <a:noFill/>
                          <a:prstDash val="solid"/>
                          <a:round/>
                          <a:headEnd type="none" w="med" len="med"/>
                          <a:tailEnd type="none" w="med" len="med"/>
                        </a:lnB>
                        <a:lnTlToBr>
                          <a:noFill/>
                        </a:lnTlToBr>
                        <a:lnBlToTr>
                          <a:noFill/>
                        </a:lnBlToTr>
                        <a:solidFill>
                          <a:schemeClr val="accent5">
                            <a:lumMod val="40000"/>
                            <a:lumOff val="60000"/>
                          </a:schemeClr>
                        </a:solidFill>
                      </a:tcPr>
                    </a:tc>
                  </a:tr>
                  <a:tr h="384048">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smtClean="0">
                              <a:ln>
                                <a:noFill/>
                              </a:ln>
                              <a:solidFill>
                                <a:schemeClr val="tx1"/>
                              </a:solidFill>
                              <a:effectLst/>
                              <a:latin typeface="Times New Roman" pitchFamily="18" charset="0"/>
                              <a:ea typeface="MeiryoKe_PGothic" pitchFamily="50" charset="-128"/>
                            </a:rPr>
                            <a:t>0</a:t>
                          </a:r>
                        </a:p>
                      </a:txBody>
                      <a:tcPr anchor="ctr" horzOverflow="overflow">
                        <a:lnL w="12700" cap="flat" cmpd="sng" algn="ctr">
                          <a:noFill/>
                          <a:prstDash val="solid"/>
                          <a:round/>
                          <a:headEnd type="none" w="med" len="med"/>
                          <a:tailEnd type="none" w="med" len="med"/>
                        </a:lnL>
                        <a:lnR cap="flat">
                          <a:noFill/>
                        </a:lnR>
                        <a:lnT cap="flat">
                          <a:noFill/>
                        </a:lnT>
                        <a:lnB w="2857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smtClean="0">
                              <a:ln>
                                <a:noFill/>
                              </a:ln>
                              <a:solidFill>
                                <a:schemeClr val="tx1"/>
                              </a:solidFill>
                              <a:effectLst/>
                              <a:latin typeface="Times New Roman" pitchFamily="18" charset="0"/>
                              <a:ea typeface="MeiryoKe_PGothic" pitchFamily="50" charset="-128"/>
                            </a:rPr>
                            <a:t>1</a:t>
                          </a:r>
                        </a:p>
                      </a:txBody>
                      <a:tcPr anchor="ctr" horzOverflow="overflow">
                        <a:lnL cap="flat">
                          <a:noFill/>
                        </a:lnL>
                        <a:lnR cap="flat">
                          <a:noFill/>
                        </a:lnR>
                        <a:lnT cap="flat">
                          <a:noFill/>
                        </a:lnT>
                        <a:lnB w="28575" cap="flat" cmpd="sng" algn="ctr">
                          <a:noFill/>
                          <a:prstDash val="solid"/>
                          <a:round/>
                          <a:headEnd type="none" w="med" len="med"/>
                          <a:tailEnd type="none" w="med" len="med"/>
                        </a:lnB>
                        <a:lnTlToBr>
                          <a:noFill/>
                        </a:lnTlToBr>
                        <a:lnBlToTr>
                          <a:noFill/>
                        </a:lnBlToTr>
                        <a:solidFill>
                          <a:schemeClr val="accent5">
                            <a:lumMod val="40000"/>
                            <a:lumOff val="6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smtClean="0">
                              <a:ln>
                                <a:noFill/>
                              </a:ln>
                              <a:solidFill>
                                <a:schemeClr val="tx1"/>
                              </a:solidFill>
                              <a:effectLst/>
                              <a:latin typeface="Times New Roman" pitchFamily="18" charset="0"/>
                              <a:ea typeface="MeiryoKe_PGothic" pitchFamily="50" charset="-128"/>
                            </a:rPr>
                            <a:t>1</a:t>
                          </a:r>
                        </a:p>
                      </a:txBody>
                      <a:tcPr anchor="ctr" horzOverflow="overflow">
                        <a:lnL cap="flat">
                          <a:noFill/>
                        </a:lnL>
                        <a:lnR w="12700" cap="flat" cmpd="sng" algn="ctr">
                          <a:solidFill>
                            <a:schemeClr val="tx1"/>
                          </a:solidFill>
                          <a:prstDash val="solid"/>
                          <a:round/>
                          <a:headEnd type="none" w="med" len="med"/>
                          <a:tailEnd type="none" w="med" len="med"/>
                        </a:lnR>
                        <a:lnT cap="flat">
                          <a:noFill/>
                        </a:lnT>
                        <a:lnB w="2857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smtClean="0">
                              <a:ln>
                                <a:noFill/>
                              </a:ln>
                              <a:solidFill>
                                <a:schemeClr val="tx1"/>
                              </a:solidFill>
                              <a:effectLst/>
                              <a:latin typeface="Times New Roman" pitchFamily="18" charset="0"/>
                              <a:ea typeface="MeiryoKe_PGothic" pitchFamily="50" charset="-128"/>
                            </a:rPr>
                            <a:t>1</a:t>
                          </a:r>
                          <a:endParaRPr kumimoji="0" lang="ja-JP" altLang="ja-JP" sz="1600" b="0" i="0" u="none" strike="noStrike" cap="none" normalizeH="0" baseline="0" dirty="0" smtClean="0">
                            <a:ln>
                              <a:noFill/>
                            </a:ln>
                            <a:solidFill>
                              <a:schemeClr val="tx1"/>
                            </a:solidFill>
                            <a:effectLst/>
                            <a:latin typeface="Times New Roman" pitchFamily="18" charset="0"/>
                            <a:ea typeface="MeiryoKe_PGothic" pitchFamily="50" charset="-128"/>
                          </a:endParaRPr>
                        </a:p>
                      </a:txBody>
                      <a:tcPr anchor="ctr" horzOverflow="overflow">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cap="flat">
                          <a:noFill/>
                        </a:lnT>
                        <a:lnB w="28575" cap="flat" cmpd="sng" algn="ctr">
                          <a:noFill/>
                          <a:prstDash val="solid"/>
                          <a:round/>
                          <a:headEnd type="none" w="med" len="med"/>
                          <a:tailEnd type="none" w="med" len="med"/>
                        </a:lnB>
                        <a:lnTlToBr>
                          <a:noFill/>
                        </a:lnTlToBr>
                        <a:lnBlToTr>
                          <a:noFill/>
                        </a:lnBlToTr>
                        <a:solidFill>
                          <a:schemeClr val="accent5">
                            <a:lumMod val="40000"/>
                            <a:lumOff val="60000"/>
                          </a:schemeClr>
                        </a:solidFill>
                      </a:tcPr>
                    </a:tc>
                  </a:tr>
                  <a:tr h="384048">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smtClean="0">
                              <a:ln>
                                <a:noFill/>
                              </a:ln>
                              <a:solidFill>
                                <a:schemeClr val="tx1"/>
                              </a:solidFill>
                              <a:effectLst/>
                              <a:latin typeface="Times New Roman" pitchFamily="18" charset="0"/>
                              <a:ea typeface="MeiryoKe_PGothic" pitchFamily="50" charset="-128"/>
                            </a:rPr>
                            <a:t>1</a:t>
                          </a:r>
                        </a:p>
                      </a:txBody>
                      <a:tcPr anchor="ctr" horzOverflow="overflow">
                        <a:lnL w="12700" cap="flat" cmpd="sng" algn="ctr">
                          <a:noFill/>
                          <a:prstDash val="solid"/>
                          <a:round/>
                          <a:headEnd type="none" w="med" len="med"/>
                          <a:tailEnd type="none" w="med" len="med"/>
                        </a:lnL>
                        <a:lnR cap="flat">
                          <a:noFill/>
                        </a:lnR>
                        <a:lnT cap="flat">
                          <a:noFill/>
                        </a:lnT>
                        <a:lnB w="28575" cap="flat" cmpd="sng" algn="ctr">
                          <a:no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smtClean="0">
                              <a:ln>
                                <a:noFill/>
                              </a:ln>
                              <a:solidFill>
                                <a:schemeClr val="tx1"/>
                              </a:solidFill>
                              <a:effectLst/>
                              <a:latin typeface="Times New Roman" pitchFamily="18" charset="0"/>
                              <a:ea typeface="MeiryoKe_PGothic" pitchFamily="50" charset="-128"/>
                            </a:rPr>
                            <a:t>0</a:t>
                          </a:r>
                        </a:p>
                      </a:txBody>
                      <a:tcPr anchor="ctr" horzOverflow="overflow">
                        <a:lnL cap="flat">
                          <a:noFill/>
                        </a:lnL>
                        <a:lnR cap="flat">
                          <a:noFill/>
                        </a:lnR>
                        <a:lnT cap="flat">
                          <a:noFill/>
                        </a:lnT>
                        <a:lnB w="28575" cap="flat" cmpd="sng" algn="ctr">
                          <a:no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smtClean="0">
                              <a:ln>
                                <a:noFill/>
                              </a:ln>
                              <a:solidFill>
                                <a:schemeClr val="tx1"/>
                              </a:solidFill>
                              <a:effectLst/>
                              <a:latin typeface="Times New Roman" pitchFamily="18" charset="0"/>
                              <a:ea typeface="MeiryoKe_PGothic" pitchFamily="50" charset="-128"/>
                            </a:rPr>
                            <a:t>0</a:t>
                          </a:r>
                        </a:p>
                      </a:txBody>
                      <a:tcPr anchor="ctr" horzOverflow="overflow">
                        <a:lnL cap="flat">
                          <a:noFill/>
                        </a:lnL>
                        <a:lnR w="12700" cap="flat" cmpd="sng" algn="ctr">
                          <a:solidFill>
                            <a:schemeClr val="tx1"/>
                          </a:solidFill>
                          <a:prstDash val="solid"/>
                          <a:round/>
                          <a:headEnd type="none" w="med" len="med"/>
                          <a:tailEnd type="none" w="med" len="med"/>
                        </a:lnR>
                        <a:lnT cap="flat">
                          <a:noFill/>
                        </a:lnT>
                        <a:lnB w="28575" cap="flat" cmpd="sng" algn="ctr">
                          <a:noFill/>
                          <a:prstDash val="solid"/>
                          <a:round/>
                          <a:headEnd type="none" w="med" len="med"/>
                          <a:tailEnd type="none" w="med" len="med"/>
                        </a:lnB>
                        <a:lnTlToBr>
                          <a:noFill/>
                        </a:lnTlToBr>
                        <a:lnBlToTr>
                          <a:noFill/>
                        </a:lnBlToTr>
                        <a:solidFill>
                          <a:schemeClr val="accent6">
                            <a:lumMod val="40000"/>
                            <a:lumOff val="6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smtClean="0">
                              <a:ln>
                                <a:noFill/>
                              </a:ln>
                              <a:solidFill>
                                <a:schemeClr val="tx1"/>
                              </a:solidFill>
                              <a:effectLst/>
                              <a:latin typeface="Times New Roman" pitchFamily="18" charset="0"/>
                              <a:ea typeface="MeiryoKe_PGothic" pitchFamily="50" charset="-128"/>
                            </a:rPr>
                            <a:t>0</a:t>
                          </a:r>
                          <a:endParaRPr kumimoji="0" lang="ja-JP" altLang="ja-JP" sz="1600" b="0" i="0" u="none" strike="noStrike" cap="none" normalizeH="0" baseline="0" dirty="0" smtClean="0">
                            <a:ln>
                              <a:noFill/>
                            </a:ln>
                            <a:solidFill>
                              <a:schemeClr val="tx1"/>
                            </a:solidFill>
                            <a:effectLst/>
                            <a:latin typeface="Times New Roman" pitchFamily="18" charset="0"/>
                            <a:ea typeface="MeiryoKe_PGothic" pitchFamily="50" charset="-128"/>
                          </a:endParaRPr>
                        </a:p>
                      </a:txBody>
                      <a:tcPr anchor="ctr" horzOverflow="overflow">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cap="flat">
                          <a:noFill/>
                        </a:lnT>
                        <a:lnB w="28575" cap="flat" cmpd="sng" algn="ctr">
                          <a:noFill/>
                          <a:prstDash val="solid"/>
                          <a:round/>
                          <a:headEnd type="none" w="med" len="med"/>
                          <a:tailEnd type="none" w="med" len="med"/>
                        </a:lnB>
                        <a:lnTlToBr>
                          <a:noFill/>
                        </a:lnTlToBr>
                        <a:lnBlToTr>
                          <a:noFill/>
                        </a:lnBlToTr>
                        <a:solidFill>
                          <a:schemeClr val="accent6">
                            <a:lumMod val="40000"/>
                            <a:lumOff val="60000"/>
                          </a:schemeClr>
                        </a:solidFill>
                      </a:tcPr>
                    </a:tc>
                  </a:tr>
                  <a:tr h="384048">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smtClean="0">
                              <a:ln>
                                <a:noFill/>
                              </a:ln>
                              <a:solidFill>
                                <a:schemeClr val="tx1"/>
                              </a:solidFill>
                              <a:effectLst/>
                              <a:latin typeface="Times New Roman" pitchFamily="18" charset="0"/>
                              <a:ea typeface="MeiryoKe_PGothic" pitchFamily="50" charset="-128"/>
                            </a:rPr>
                            <a:t>1</a:t>
                          </a:r>
                        </a:p>
                      </a:txBody>
                      <a:tcPr anchor="ctr" horzOverflow="overflow">
                        <a:lnL w="12700" cap="flat" cmpd="sng" algn="ctr">
                          <a:noFill/>
                          <a:prstDash val="solid"/>
                          <a:round/>
                          <a:headEnd type="none" w="med" len="med"/>
                          <a:tailEnd type="none" w="med" len="med"/>
                        </a:lnL>
                        <a:lnR cap="flat">
                          <a:noFill/>
                        </a:lnR>
                        <a:lnT cap="flat">
                          <a:noFill/>
                        </a:lnT>
                        <a:lnB w="28575" cap="flat" cmpd="sng" algn="ctr">
                          <a:no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smtClean="0">
                              <a:ln>
                                <a:noFill/>
                              </a:ln>
                              <a:solidFill>
                                <a:schemeClr val="tx1"/>
                              </a:solidFill>
                              <a:effectLst/>
                              <a:latin typeface="Times New Roman" pitchFamily="18" charset="0"/>
                              <a:ea typeface="MeiryoKe_PGothic" pitchFamily="50" charset="-128"/>
                            </a:rPr>
                            <a:t>0</a:t>
                          </a:r>
                        </a:p>
                      </a:txBody>
                      <a:tcPr anchor="ctr" horzOverflow="overflow">
                        <a:lnL cap="flat">
                          <a:noFill/>
                        </a:lnL>
                        <a:lnR cap="flat">
                          <a:noFill/>
                        </a:lnR>
                        <a:lnT cap="flat">
                          <a:noFill/>
                        </a:lnT>
                        <a:lnB w="28575" cap="flat" cmpd="sng" algn="ctr">
                          <a:no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smtClean="0">
                              <a:ln>
                                <a:noFill/>
                              </a:ln>
                              <a:solidFill>
                                <a:schemeClr val="tx1"/>
                              </a:solidFill>
                              <a:effectLst/>
                              <a:latin typeface="Times New Roman" pitchFamily="18" charset="0"/>
                              <a:ea typeface="MeiryoKe_PGothic" pitchFamily="50" charset="-128"/>
                            </a:rPr>
                            <a:t>1</a:t>
                          </a:r>
                          <a:endParaRPr kumimoji="0" lang="en-US" altLang="ja-JP" sz="1600" b="0" i="0" u="none" strike="noStrike" cap="none" normalizeH="0" baseline="0" dirty="0" smtClean="0">
                            <a:ln>
                              <a:noFill/>
                            </a:ln>
                            <a:solidFill>
                              <a:schemeClr val="tx1"/>
                            </a:solidFill>
                            <a:effectLst/>
                            <a:latin typeface="Times New Roman" pitchFamily="18" charset="0"/>
                            <a:ea typeface="MeiryoKe_PGothic" pitchFamily="50" charset="-128"/>
                          </a:endParaRPr>
                        </a:p>
                      </a:txBody>
                      <a:tcPr anchor="ctr" horzOverflow="overflow">
                        <a:lnL cap="flat">
                          <a:noFill/>
                        </a:lnL>
                        <a:lnR w="12700" cap="flat" cmpd="sng" algn="ctr">
                          <a:solidFill>
                            <a:schemeClr val="tx1"/>
                          </a:solidFill>
                          <a:prstDash val="solid"/>
                          <a:round/>
                          <a:headEnd type="none" w="med" len="med"/>
                          <a:tailEnd type="none" w="med" len="med"/>
                        </a:lnR>
                        <a:lnT cap="flat">
                          <a:noFill/>
                        </a:lnT>
                        <a:lnB w="28575" cap="flat" cmpd="sng" algn="ctr">
                          <a:noFill/>
                          <a:prstDash val="solid"/>
                          <a:round/>
                          <a:headEnd type="none" w="med" len="med"/>
                          <a:tailEnd type="none" w="med" len="med"/>
                        </a:lnB>
                        <a:lnTlToBr>
                          <a:noFill/>
                        </a:lnTlToBr>
                        <a:lnBlToTr>
                          <a:noFill/>
                        </a:lnBlToTr>
                        <a:solidFill>
                          <a:schemeClr val="accent6">
                            <a:lumMod val="40000"/>
                            <a:lumOff val="6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smtClean="0">
                              <a:ln>
                                <a:noFill/>
                              </a:ln>
                              <a:solidFill>
                                <a:schemeClr val="tx1"/>
                              </a:solidFill>
                              <a:effectLst/>
                              <a:latin typeface="Times New Roman" pitchFamily="18" charset="0"/>
                              <a:ea typeface="MeiryoKe_PGothic" pitchFamily="50" charset="-128"/>
                            </a:rPr>
                            <a:t>1</a:t>
                          </a:r>
                          <a:endParaRPr kumimoji="0" lang="ja-JP" altLang="ja-JP" sz="1600" b="0" i="0" u="none" strike="noStrike" cap="none" normalizeH="0" baseline="0" dirty="0" smtClean="0">
                            <a:ln>
                              <a:noFill/>
                            </a:ln>
                            <a:solidFill>
                              <a:schemeClr val="tx1"/>
                            </a:solidFill>
                            <a:effectLst/>
                            <a:latin typeface="Times New Roman" pitchFamily="18" charset="0"/>
                            <a:ea typeface="MeiryoKe_PGothic" pitchFamily="50" charset="-128"/>
                          </a:endParaRPr>
                        </a:p>
                      </a:txBody>
                      <a:tcPr anchor="ctr" horzOverflow="overflow">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cap="flat">
                          <a:noFill/>
                        </a:lnT>
                        <a:lnB w="28575" cap="flat" cmpd="sng" algn="ctr">
                          <a:noFill/>
                          <a:prstDash val="solid"/>
                          <a:round/>
                          <a:headEnd type="none" w="med" len="med"/>
                          <a:tailEnd type="none" w="med" len="med"/>
                        </a:lnB>
                        <a:lnTlToBr>
                          <a:noFill/>
                        </a:lnTlToBr>
                        <a:lnBlToTr>
                          <a:noFill/>
                        </a:lnBlToTr>
                        <a:solidFill>
                          <a:schemeClr val="accent6">
                            <a:lumMod val="40000"/>
                            <a:lumOff val="60000"/>
                          </a:schemeClr>
                        </a:solidFill>
                      </a:tcPr>
                    </a:tc>
                  </a:tr>
                  <a:tr h="384048">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smtClean="0">
                              <a:ln>
                                <a:noFill/>
                              </a:ln>
                              <a:solidFill>
                                <a:schemeClr val="tx1"/>
                              </a:solidFill>
                              <a:effectLst/>
                              <a:latin typeface="Times New Roman" pitchFamily="18" charset="0"/>
                              <a:ea typeface="MeiryoKe_PGothic" pitchFamily="50" charset="-128"/>
                            </a:rPr>
                            <a:t>1</a:t>
                          </a:r>
                        </a:p>
                      </a:txBody>
                      <a:tcPr anchor="ctr" horzOverflow="overflow">
                        <a:lnL w="12700" cap="flat" cmpd="sng" algn="ctr">
                          <a:noFill/>
                          <a:prstDash val="solid"/>
                          <a:round/>
                          <a:headEnd type="none" w="med" len="med"/>
                          <a:tailEnd type="none" w="med" len="med"/>
                        </a:lnL>
                        <a:lnR cap="flat">
                          <a:noFill/>
                        </a:lnR>
                        <a:lnT cap="flat">
                          <a:noFill/>
                        </a:lnT>
                        <a:lnB w="28575" cap="flat" cmpd="sng" algn="ctr">
                          <a:no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smtClean="0">
                              <a:ln>
                                <a:noFill/>
                              </a:ln>
                              <a:solidFill>
                                <a:schemeClr val="tx1"/>
                              </a:solidFill>
                              <a:effectLst/>
                              <a:latin typeface="Times New Roman" pitchFamily="18" charset="0"/>
                              <a:ea typeface="MeiryoKe_PGothic" pitchFamily="50" charset="-128"/>
                            </a:rPr>
                            <a:t>1</a:t>
                          </a:r>
                        </a:p>
                      </a:txBody>
                      <a:tcPr anchor="ctr" horzOverflow="overflow">
                        <a:lnL cap="flat">
                          <a:noFill/>
                        </a:lnL>
                        <a:lnR cap="flat">
                          <a:noFill/>
                        </a:lnR>
                        <a:lnT cap="flat">
                          <a:noFill/>
                        </a:lnT>
                        <a:lnB w="28575" cap="flat" cmpd="sng" algn="ctr">
                          <a:no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smtClean="0">
                              <a:ln>
                                <a:noFill/>
                              </a:ln>
                              <a:solidFill>
                                <a:schemeClr val="tx1"/>
                              </a:solidFill>
                              <a:effectLst/>
                              <a:latin typeface="Times New Roman" pitchFamily="18" charset="0"/>
                              <a:ea typeface="MeiryoKe_PGothic" pitchFamily="50" charset="-128"/>
                            </a:rPr>
                            <a:t>0</a:t>
                          </a:r>
                        </a:p>
                      </a:txBody>
                      <a:tcPr anchor="ctr" horzOverflow="overflow">
                        <a:lnL cap="flat">
                          <a:noFill/>
                        </a:lnL>
                        <a:lnR w="12700" cap="flat" cmpd="sng" algn="ctr">
                          <a:solidFill>
                            <a:schemeClr val="tx1"/>
                          </a:solidFill>
                          <a:prstDash val="solid"/>
                          <a:round/>
                          <a:headEnd type="none" w="med" len="med"/>
                          <a:tailEnd type="none" w="med" len="med"/>
                        </a:lnR>
                        <a:lnT cap="flat">
                          <a:noFill/>
                        </a:lnT>
                        <a:lnB w="28575" cap="flat" cmpd="sng" algn="ctr">
                          <a:noFill/>
                          <a:prstDash val="solid"/>
                          <a:round/>
                          <a:headEnd type="none" w="med" len="med"/>
                          <a:tailEnd type="none" w="med" len="med"/>
                        </a:lnB>
                        <a:lnTlToBr>
                          <a:noFill/>
                        </a:lnTlToBr>
                        <a:lnBlToTr>
                          <a:noFill/>
                        </a:lnBlToTr>
                        <a:solidFill>
                          <a:schemeClr val="accent6">
                            <a:lumMod val="40000"/>
                            <a:lumOff val="6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smtClean="0">
                              <a:ln>
                                <a:noFill/>
                              </a:ln>
                              <a:solidFill>
                                <a:schemeClr val="tx1"/>
                              </a:solidFill>
                              <a:effectLst/>
                              <a:latin typeface="Times New Roman" pitchFamily="18" charset="0"/>
                              <a:ea typeface="MeiryoKe_PGothic" pitchFamily="50" charset="-128"/>
                            </a:rPr>
                            <a:t>0</a:t>
                          </a:r>
                          <a:endParaRPr kumimoji="0" lang="ja-JP" altLang="ja-JP" sz="1600" b="0" i="0" u="none" strike="noStrike" cap="none" normalizeH="0" baseline="0" dirty="0" smtClean="0">
                            <a:ln>
                              <a:noFill/>
                            </a:ln>
                            <a:solidFill>
                              <a:schemeClr val="tx1"/>
                            </a:solidFill>
                            <a:effectLst/>
                            <a:latin typeface="Times New Roman" pitchFamily="18" charset="0"/>
                            <a:ea typeface="MeiryoKe_PGothic" pitchFamily="50" charset="-128"/>
                          </a:endParaRPr>
                        </a:p>
                      </a:txBody>
                      <a:tcPr anchor="ctr" horzOverflow="overflow">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cap="flat">
                          <a:noFill/>
                        </a:lnT>
                        <a:lnB w="28575" cap="flat" cmpd="sng" algn="ctr">
                          <a:noFill/>
                          <a:prstDash val="solid"/>
                          <a:round/>
                          <a:headEnd type="none" w="med" len="med"/>
                          <a:tailEnd type="none" w="med" len="med"/>
                        </a:lnB>
                        <a:lnTlToBr>
                          <a:noFill/>
                        </a:lnTlToBr>
                        <a:lnBlToTr>
                          <a:noFill/>
                        </a:lnBlToTr>
                        <a:solidFill>
                          <a:schemeClr val="accent6">
                            <a:lumMod val="40000"/>
                            <a:lumOff val="60000"/>
                          </a:schemeClr>
                        </a:solidFill>
                      </a:tcPr>
                    </a:tc>
                  </a:tr>
                  <a:tr h="384048">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smtClean="0">
                              <a:ln>
                                <a:noFill/>
                              </a:ln>
                              <a:solidFill>
                                <a:schemeClr val="tx1"/>
                              </a:solidFill>
                              <a:effectLst/>
                              <a:latin typeface="Times New Roman" pitchFamily="18" charset="0"/>
                              <a:ea typeface="MeiryoKe_PGothic" pitchFamily="50" charset="-128"/>
                            </a:rPr>
                            <a:t>1</a:t>
                          </a:r>
                        </a:p>
                      </a:txBody>
                      <a:tcPr anchor="ctr" horzOverflow="overflow">
                        <a:lnL w="12700" cap="flat" cmpd="sng" algn="ctr">
                          <a:noFill/>
                          <a:prstDash val="solid"/>
                          <a:round/>
                          <a:headEnd type="none" w="med" len="med"/>
                          <a:tailEnd type="none" w="med" len="med"/>
                        </a:lnL>
                        <a:lnR cap="flat">
                          <a:noFill/>
                        </a:lnR>
                        <a:lnT cap="fla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smtClean="0">
                              <a:ln>
                                <a:noFill/>
                              </a:ln>
                              <a:solidFill>
                                <a:schemeClr val="tx1"/>
                              </a:solidFill>
                              <a:effectLst/>
                              <a:latin typeface="Times New Roman" pitchFamily="18" charset="0"/>
                              <a:ea typeface="MeiryoKe_PGothic" pitchFamily="50" charset="-128"/>
                            </a:rPr>
                            <a:t>1</a:t>
                          </a:r>
                        </a:p>
                      </a:txBody>
                      <a:tcPr anchor="ctr" horzOverflow="overflow">
                        <a:lnL cap="flat">
                          <a:noFill/>
                        </a:lnL>
                        <a:lnR cap="flat">
                          <a:noFill/>
                        </a:lnR>
                        <a:lnT cap="fla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smtClean="0">
                              <a:ln>
                                <a:noFill/>
                              </a:ln>
                              <a:solidFill>
                                <a:schemeClr val="tx1"/>
                              </a:solidFill>
                              <a:effectLst/>
                              <a:latin typeface="Times New Roman" pitchFamily="18" charset="0"/>
                              <a:ea typeface="MeiryoKe_PGothic" pitchFamily="50" charset="-128"/>
                            </a:rPr>
                            <a:t>1</a:t>
                          </a:r>
                        </a:p>
                      </a:txBody>
                      <a:tcPr anchor="ctr" horzOverflow="overflow">
                        <a:lnL cap="flat">
                          <a:noFill/>
                        </a:lnL>
                        <a:lnR w="12700" cap="flat" cmpd="sng" algn="ctr">
                          <a:solidFill>
                            <a:schemeClr val="tx1"/>
                          </a:solidFill>
                          <a:prstDash val="solid"/>
                          <a:round/>
                          <a:headEnd type="none" w="med" len="med"/>
                          <a:tailEnd type="none" w="med" len="med"/>
                        </a:lnR>
                        <a:lnT cap="flat">
                          <a:noFill/>
                        </a:lnT>
                        <a:lnB w="28575" cap="flat" cmpd="sng" algn="ctr">
                          <a:solidFill>
                            <a:schemeClr val="tx1"/>
                          </a:solidFill>
                          <a:prstDash val="solid"/>
                          <a:round/>
                          <a:headEnd type="none" w="med" len="med"/>
                          <a:tailEnd type="none" w="med" len="med"/>
                        </a:lnB>
                        <a:lnTlToBr>
                          <a:noFill/>
                        </a:lnTlToBr>
                        <a:lnBlToTr>
                          <a:noFill/>
                        </a:lnBlToTr>
                        <a:solidFill>
                          <a:schemeClr val="accent6">
                            <a:lumMod val="40000"/>
                            <a:lumOff val="6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smtClean="0">
                              <a:ln>
                                <a:noFill/>
                              </a:ln>
                              <a:solidFill>
                                <a:schemeClr val="tx1"/>
                              </a:solidFill>
                              <a:effectLst/>
                              <a:latin typeface="Times New Roman" pitchFamily="18" charset="0"/>
                              <a:ea typeface="MeiryoKe_PGothic" pitchFamily="50" charset="-128"/>
                            </a:rPr>
                            <a:t>1</a:t>
                          </a:r>
                          <a:endParaRPr kumimoji="0" lang="ja-JP" altLang="ja-JP" sz="1600" b="0" i="0" u="none" strike="noStrike" cap="none" normalizeH="0" baseline="0" dirty="0" smtClean="0">
                            <a:ln>
                              <a:noFill/>
                            </a:ln>
                            <a:solidFill>
                              <a:schemeClr val="tx1"/>
                            </a:solidFill>
                            <a:effectLst/>
                            <a:latin typeface="Times New Roman" pitchFamily="18" charset="0"/>
                            <a:ea typeface="MeiryoKe_PGothic" pitchFamily="50" charset="-128"/>
                          </a:endParaRPr>
                        </a:p>
                      </a:txBody>
                      <a:tcPr anchor="ctr" horzOverflow="overflow">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cap="flat">
                          <a:noFill/>
                        </a:lnT>
                        <a:lnB w="28575" cap="flat" cmpd="sng" algn="ctr">
                          <a:solidFill>
                            <a:schemeClr val="tx1"/>
                          </a:solidFill>
                          <a:prstDash val="solid"/>
                          <a:round/>
                          <a:headEnd type="none" w="med" len="med"/>
                          <a:tailEnd type="none" w="med" len="med"/>
                        </a:lnB>
                        <a:lnTlToBr>
                          <a:noFill/>
                        </a:lnTlToBr>
                        <a:lnBlToTr>
                          <a:noFill/>
                        </a:lnBlToTr>
                        <a:solidFill>
                          <a:schemeClr val="accent6">
                            <a:lumMod val="40000"/>
                            <a:lumOff val="60000"/>
                          </a:schemeClr>
                        </a:solidFill>
                      </a:tcPr>
                    </a:tc>
                  </a:tr>
                </a:tbl>
              </a:graphicData>
            </a:graphic>
          </p:graphicFrame>
        </mc:Fallback>
      </mc:AlternateContent>
      <p:cxnSp>
        <p:nvCxnSpPr>
          <p:cNvPr id="5" name="直線コネクタ 4"/>
          <p:cNvCxnSpPr/>
          <p:nvPr/>
        </p:nvCxnSpPr>
        <p:spPr bwMode="auto">
          <a:xfrm>
            <a:off x="3761991" y="3158997"/>
            <a:ext cx="360004" cy="0"/>
          </a:xfrm>
          <a:prstGeom prst="line">
            <a:avLst/>
          </a:prstGeom>
          <a:ln w="15875">
            <a:solidFill>
              <a:schemeClr val="tx1">
                <a:lumMod val="75000"/>
                <a:lumOff val="25000"/>
              </a:schemeClr>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6" name="フローチャート: 手作業 5"/>
          <p:cNvSpPr/>
          <p:nvPr/>
        </p:nvSpPr>
        <p:spPr bwMode="auto">
          <a:xfrm rot="16200000">
            <a:off x="3214790" y="2986190"/>
            <a:ext cx="914400" cy="360004"/>
          </a:xfrm>
          <a:prstGeom prst="flowChartManualOperation">
            <a:avLst/>
          </a:prstGeom>
          <a:ln>
            <a:headEnd/>
            <a:tailEnd type="triangle" w="sm" len="med"/>
          </a:ln>
        </p:spPr>
        <p:style>
          <a:lnRef idx="2">
            <a:schemeClr val="dk1"/>
          </a:lnRef>
          <a:fillRef idx="1">
            <a:schemeClr val="lt1"/>
          </a:fillRef>
          <a:effectRef idx="0">
            <a:schemeClr val="dk1"/>
          </a:effectRef>
          <a:fontRef idx="minor">
            <a:schemeClr val="dk1"/>
          </a:fontRef>
        </p:style>
        <p:txBody>
          <a:bodyPr vert="vert" rtlCol="0" anchor="ctr"/>
          <a:lstStyle/>
          <a:p>
            <a:pPr algn="ctr"/>
            <a:endParaRPr kumimoji="1" lang="en-US" altLang="ja-JP" sz="1400" dirty="0">
              <a:latin typeface="メイリオ" panose="020B0604030504040204" pitchFamily="50" charset="-128"/>
              <a:ea typeface="メイリオ" panose="020B0604030504040204" pitchFamily="50" charset="-128"/>
            </a:endParaRPr>
          </a:p>
        </p:txBody>
      </p:sp>
      <p:cxnSp>
        <p:nvCxnSpPr>
          <p:cNvPr id="7" name="直線矢印コネクタ 6"/>
          <p:cNvCxnSpPr/>
          <p:nvPr/>
        </p:nvCxnSpPr>
        <p:spPr bwMode="auto">
          <a:xfrm>
            <a:off x="3221985" y="2888994"/>
            <a:ext cx="270003" cy="0"/>
          </a:xfrm>
          <a:prstGeom prst="straightConnector1">
            <a:avLst/>
          </a:prstGeom>
          <a:noFill/>
          <a:ln w="9525" cap="flat" cmpd="sng" algn="ctr">
            <a:solidFill>
              <a:schemeClr val="tx1"/>
            </a:solidFill>
            <a:prstDash val="solid"/>
            <a:round/>
            <a:headEnd type="none" w="sm" len="sm"/>
            <a:tailEnd type="none"/>
          </a:ln>
          <a:effectLst/>
        </p:spPr>
      </p:cxnSp>
      <p:cxnSp>
        <p:nvCxnSpPr>
          <p:cNvPr id="8" name="直線矢印コネクタ 7"/>
          <p:cNvCxnSpPr/>
          <p:nvPr/>
        </p:nvCxnSpPr>
        <p:spPr bwMode="auto">
          <a:xfrm>
            <a:off x="3221985" y="3429000"/>
            <a:ext cx="270003" cy="0"/>
          </a:xfrm>
          <a:prstGeom prst="straightConnector1">
            <a:avLst/>
          </a:prstGeom>
          <a:noFill/>
          <a:ln w="9525" cap="flat" cmpd="sng" algn="ctr">
            <a:solidFill>
              <a:schemeClr val="tx1"/>
            </a:solidFill>
            <a:prstDash val="solid"/>
            <a:round/>
            <a:headEnd type="none" w="sm" len="sm"/>
            <a:tailEnd type="none"/>
          </a:ln>
          <a:effectLst/>
        </p:spPr>
      </p:cxnSp>
      <p:cxnSp>
        <p:nvCxnSpPr>
          <p:cNvPr id="9" name="直線コネクタ 8"/>
          <p:cNvCxnSpPr/>
          <p:nvPr/>
        </p:nvCxnSpPr>
        <p:spPr bwMode="auto">
          <a:xfrm>
            <a:off x="3671990" y="2438989"/>
            <a:ext cx="0" cy="360004"/>
          </a:xfrm>
          <a:prstGeom prst="line">
            <a:avLst/>
          </a:prstGeom>
          <a:ln w="15875">
            <a:solidFill>
              <a:schemeClr val="tx1">
                <a:lumMod val="75000"/>
                <a:lumOff val="25000"/>
              </a:schemeClr>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1" name="正方形/長方形 10"/>
              <p:cNvSpPr/>
              <p:nvPr/>
            </p:nvSpPr>
            <p:spPr bwMode="auto">
              <a:xfrm>
                <a:off x="3401987" y="2078985"/>
                <a:ext cx="540006" cy="270003"/>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ctr"/>
              <a:lstStyle/>
              <a:p>
                <a:pPr/>
                <a14:m>
                  <m:oMathPara xmlns:m="http://schemas.openxmlformats.org/officeDocument/2006/math">
                    <m:oMathParaPr>
                      <m:jc m:val="centerGroup"/>
                    </m:oMathParaPr>
                    <m:oMath xmlns:m="http://schemas.openxmlformats.org/officeDocument/2006/math">
                      <m:r>
                        <a:rPr kumimoji="1" lang="en-US" altLang="ja-JP" sz="2800" i="1" dirty="0" smtClean="0">
                          <a:solidFill>
                            <a:schemeClr val="tx1">
                              <a:lumMod val="85000"/>
                              <a:lumOff val="15000"/>
                            </a:schemeClr>
                          </a:solidFill>
                          <a:latin typeface="Cambria Math" panose="02040503050406030204" pitchFamily="18" charset="0"/>
                          <a:ea typeface="メイリオ" panose="020B0604030504040204" pitchFamily="50" charset="-128"/>
                        </a:rPr>
                        <m:t>𝑠</m:t>
                      </m:r>
                    </m:oMath>
                  </m:oMathPara>
                </a14:m>
                <a:endParaRPr kumimoji="1" lang="ja-JP" altLang="en-US" sz="2000" dirty="0">
                  <a:solidFill>
                    <a:schemeClr val="tx1">
                      <a:lumMod val="85000"/>
                      <a:lumOff val="15000"/>
                    </a:schemeClr>
                  </a:solidFill>
                  <a:latin typeface="Consolas" panose="020B0609020204030204" pitchFamily="49" charset="0"/>
                  <a:ea typeface="メイリオ" panose="020B0604030504040204" pitchFamily="50" charset="-128"/>
                </a:endParaRPr>
              </a:p>
            </p:txBody>
          </p:sp>
        </mc:Choice>
        <mc:Fallback xmlns="">
          <p:sp>
            <p:nvSpPr>
              <p:cNvPr id="11" name="正方形/長方形 10"/>
              <p:cNvSpPr>
                <a:spLocks noRot="1" noChangeAspect="1" noMove="1" noResize="1" noEditPoints="1" noAdjustHandles="1" noChangeArrowheads="1" noChangeShapeType="1" noTextEdit="1"/>
              </p:cNvSpPr>
              <p:nvPr/>
            </p:nvSpPr>
            <p:spPr bwMode="auto">
              <a:xfrm>
                <a:off x="3401987" y="2078985"/>
                <a:ext cx="540006" cy="270003"/>
              </a:xfrm>
              <a:prstGeom prst="rect">
                <a:avLst/>
              </a:prstGeom>
              <a:blipFill rotWithShape="0">
                <a:blip r:embed="rId3"/>
                <a:stretch>
                  <a:fillRect/>
                </a:stretch>
              </a:blipFill>
              <a:ln>
                <a:noFill/>
                <a:headEnd/>
                <a:tailEnd type="triangle" w="sm" len="med"/>
              </a:ln>
              <a:effectLst/>
              <a:extLst/>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5" name="正方形/長方形 14"/>
              <p:cNvSpPr/>
              <p:nvPr/>
            </p:nvSpPr>
            <p:spPr bwMode="auto">
              <a:xfrm>
                <a:off x="2771980" y="2708992"/>
                <a:ext cx="540006" cy="270003"/>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ctr"/>
              <a:lstStyle/>
              <a:p>
                <a:pPr/>
                <a14:m>
                  <m:oMathPara xmlns:m="http://schemas.openxmlformats.org/officeDocument/2006/math">
                    <m:oMathParaPr>
                      <m:jc m:val="centerGroup"/>
                    </m:oMathParaPr>
                    <m:oMath xmlns:m="http://schemas.openxmlformats.org/officeDocument/2006/math">
                      <m:sSub>
                        <m:sSubPr>
                          <m:ctrlPr>
                            <a:rPr kumimoji="0" lang="en-US" altLang="ja-JP" sz="2800" i="1">
                              <a:solidFill>
                                <a:schemeClr val="tx1"/>
                              </a:solidFill>
                              <a:latin typeface="Cambria Math" panose="02040503050406030204" pitchFamily="18" charset="0"/>
                              <a:ea typeface="MeiryoKe_PGothic" pitchFamily="50" charset="-128"/>
                            </a:rPr>
                          </m:ctrlPr>
                        </m:sSubPr>
                        <m:e>
                          <m:r>
                            <a:rPr kumimoji="0" lang="en-US" altLang="ja-JP" sz="2800" i="1">
                              <a:solidFill>
                                <a:schemeClr val="tx1"/>
                              </a:solidFill>
                              <a:latin typeface="Cambria Math" panose="02040503050406030204" pitchFamily="18" charset="0"/>
                              <a:ea typeface="MeiryoKe_PGothic" pitchFamily="50" charset="-128"/>
                            </a:rPr>
                            <m:t>𝑖</m:t>
                          </m:r>
                        </m:e>
                        <m:sub>
                          <m:r>
                            <a:rPr kumimoji="0" lang="en-US" altLang="ja-JP" sz="2800" i="1">
                              <a:solidFill>
                                <a:schemeClr val="tx1"/>
                              </a:solidFill>
                              <a:latin typeface="Cambria Math" panose="02040503050406030204" pitchFamily="18" charset="0"/>
                              <a:ea typeface="MeiryoKe_PGothic" pitchFamily="50" charset="-128"/>
                            </a:rPr>
                            <m:t>0</m:t>
                          </m:r>
                        </m:sub>
                      </m:sSub>
                    </m:oMath>
                  </m:oMathPara>
                </a14:m>
                <a:endParaRPr kumimoji="0" lang="en-US" altLang="ja-JP" sz="2800" i="1" baseline="-25000" dirty="0">
                  <a:solidFill>
                    <a:schemeClr val="tx1"/>
                  </a:solidFill>
                  <a:latin typeface="Times New Roman" pitchFamily="18" charset="0"/>
                  <a:ea typeface="MeiryoKe_PGothic" pitchFamily="50" charset="-128"/>
                </a:endParaRPr>
              </a:p>
            </p:txBody>
          </p:sp>
        </mc:Choice>
        <mc:Fallback xmlns="">
          <p:sp>
            <p:nvSpPr>
              <p:cNvPr id="15" name="正方形/長方形 14"/>
              <p:cNvSpPr>
                <a:spLocks noRot="1" noChangeAspect="1" noMove="1" noResize="1" noEditPoints="1" noAdjustHandles="1" noChangeArrowheads="1" noChangeShapeType="1" noTextEdit="1"/>
              </p:cNvSpPr>
              <p:nvPr/>
            </p:nvSpPr>
            <p:spPr bwMode="auto">
              <a:xfrm>
                <a:off x="2771980" y="2708992"/>
                <a:ext cx="540006" cy="270003"/>
              </a:xfrm>
              <a:prstGeom prst="rect">
                <a:avLst/>
              </a:prstGeom>
              <a:blipFill rotWithShape="0">
                <a:blip r:embed="rId4"/>
                <a:stretch>
                  <a:fillRect b="-24444"/>
                </a:stretch>
              </a:blipFill>
              <a:ln>
                <a:noFill/>
                <a:headEnd/>
                <a:tailEnd type="triangle" w="sm" len="med"/>
              </a:ln>
              <a:effectLst/>
              <a:extLst/>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6" name="正方形/長方形 15"/>
              <p:cNvSpPr/>
              <p:nvPr/>
            </p:nvSpPr>
            <p:spPr bwMode="auto">
              <a:xfrm>
                <a:off x="2771980" y="3248998"/>
                <a:ext cx="540006" cy="270003"/>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ctr"/>
              <a:lstStyle/>
              <a:p>
                <a:pPr/>
                <a14:m>
                  <m:oMathPara xmlns:m="http://schemas.openxmlformats.org/officeDocument/2006/math">
                    <m:oMathParaPr>
                      <m:jc m:val="centerGroup"/>
                    </m:oMathParaPr>
                    <m:oMath xmlns:m="http://schemas.openxmlformats.org/officeDocument/2006/math">
                      <m:sSub>
                        <m:sSubPr>
                          <m:ctrlPr>
                            <a:rPr kumimoji="0" lang="en-US" altLang="ja-JP" sz="2800" i="1" smtClean="0">
                              <a:solidFill>
                                <a:schemeClr val="tx1"/>
                              </a:solidFill>
                              <a:latin typeface="Cambria Math" panose="02040503050406030204" pitchFamily="18" charset="0"/>
                              <a:ea typeface="MeiryoKe_PGothic" pitchFamily="50" charset="-128"/>
                            </a:rPr>
                          </m:ctrlPr>
                        </m:sSubPr>
                        <m:e>
                          <m:r>
                            <a:rPr kumimoji="0" lang="en-US" altLang="ja-JP" sz="2800" i="1">
                              <a:solidFill>
                                <a:schemeClr val="tx1"/>
                              </a:solidFill>
                              <a:latin typeface="Cambria Math" panose="02040503050406030204" pitchFamily="18" charset="0"/>
                              <a:ea typeface="MeiryoKe_PGothic" pitchFamily="50" charset="-128"/>
                            </a:rPr>
                            <m:t>𝑖</m:t>
                          </m:r>
                        </m:e>
                        <m:sub>
                          <m:r>
                            <a:rPr kumimoji="0" lang="en-US" altLang="ja-JP" sz="2800" b="0" i="1" smtClean="0">
                              <a:solidFill>
                                <a:schemeClr val="tx1"/>
                              </a:solidFill>
                              <a:latin typeface="Cambria Math" panose="02040503050406030204" pitchFamily="18" charset="0"/>
                              <a:ea typeface="MeiryoKe_PGothic" pitchFamily="50" charset="-128"/>
                            </a:rPr>
                            <m:t>1</m:t>
                          </m:r>
                        </m:sub>
                      </m:sSub>
                    </m:oMath>
                  </m:oMathPara>
                </a14:m>
                <a:endParaRPr kumimoji="0" lang="en-US" altLang="ja-JP" sz="2800" i="1" baseline="-25000" dirty="0">
                  <a:solidFill>
                    <a:schemeClr val="tx1"/>
                  </a:solidFill>
                  <a:latin typeface="Times New Roman" pitchFamily="18" charset="0"/>
                  <a:ea typeface="MeiryoKe_PGothic" pitchFamily="50" charset="-128"/>
                </a:endParaRPr>
              </a:p>
            </p:txBody>
          </p:sp>
        </mc:Choice>
        <mc:Fallback xmlns="">
          <p:sp>
            <p:nvSpPr>
              <p:cNvPr id="16" name="正方形/長方形 15"/>
              <p:cNvSpPr>
                <a:spLocks noRot="1" noChangeAspect="1" noMove="1" noResize="1" noEditPoints="1" noAdjustHandles="1" noChangeArrowheads="1" noChangeShapeType="1" noTextEdit="1"/>
              </p:cNvSpPr>
              <p:nvPr/>
            </p:nvSpPr>
            <p:spPr bwMode="auto">
              <a:xfrm>
                <a:off x="2771980" y="3248998"/>
                <a:ext cx="540006" cy="270003"/>
              </a:xfrm>
              <a:prstGeom prst="rect">
                <a:avLst/>
              </a:prstGeom>
              <a:blipFill rotWithShape="0">
                <a:blip r:embed="rId5"/>
                <a:stretch>
                  <a:fillRect b="-25000"/>
                </a:stretch>
              </a:blipFill>
              <a:ln>
                <a:noFill/>
                <a:headEnd/>
                <a:tailEnd type="triangle" w="sm" len="med"/>
              </a:ln>
              <a:effectLst/>
              <a:extLst/>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7" name="正方形/長方形 16"/>
              <p:cNvSpPr/>
              <p:nvPr/>
            </p:nvSpPr>
            <p:spPr bwMode="auto">
              <a:xfrm>
                <a:off x="4121995" y="2978995"/>
                <a:ext cx="540006" cy="270003"/>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ctr"/>
              <a:lstStyle/>
              <a:p>
                <a:pPr/>
                <a14:m>
                  <m:oMathPara xmlns:m="http://schemas.openxmlformats.org/officeDocument/2006/math">
                    <m:oMathParaPr>
                      <m:jc m:val="centerGroup"/>
                    </m:oMathParaPr>
                    <m:oMath xmlns:m="http://schemas.openxmlformats.org/officeDocument/2006/math">
                      <m:r>
                        <a:rPr kumimoji="0" lang="en-US" altLang="ja-JP" sz="2800" b="0" i="1" dirty="0" smtClean="0">
                          <a:solidFill>
                            <a:schemeClr val="tx1"/>
                          </a:solidFill>
                          <a:latin typeface="Cambria Math" panose="02040503050406030204" pitchFamily="18" charset="0"/>
                          <a:ea typeface="MeiryoKe_PGothic" pitchFamily="50" charset="-128"/>
                        </a:rPr>
                        <m:t>𝑜</m:t>
                      </m:r>
                    </m:oMath>
                  </m:oMathPara>
                </a14:m>
                <a:endParaRPr kumimoji="0" lang="en-US" altLang="ja-JP" sz="2800" i="1" baseline="-25000" dirty="0">
                  <a:solidFill>
                    <a:schemeClr val="tx1"/>
                  </a:solidFill>
                  <a:latin typeface="Times New Roman" pitchFamily="18" charset="0"/>
                  <a:ea typeface="MeiryoKe_PGothic" pitchFamily="50" charset="-128"/>
                </a:endParaRPr>
              </a:p>
            </p:txBody>
          </p:sp>
        </mc:Choice>
        <mc:Fallback xmlns="">
          <p:sp>
            <p:nvSpPr>
              <p:cNvPr id="17" name="正方形/長方形 16"/>
              <p:cNvSpPr>
                <a:spLocks noRot="1" noChangeAspect="1" noMove="1" noResize="1" noEditPoints="1" noAdjustHandles="1" noChangeArrowheads="1" noChangeShapeType="1" noTextEdit="1"/>
              </p:cNvSpPr>
              <p:nvPr/>
            </p:nvSpPr>
            <p:spPr bwMode="auto">
              <a:xfrm>
                <a:off x="4121995" y="2978995"/>
                <a:ext cx="540006" cy="270003"/>
              </a:xfrm>
              <a:prstGeom prst="rect">
                <a:avLst/>
              </a:prstGeom>
              <a:blipFill rotWithShape="0">
                <a:blip r:embed="rId6"/>
                <a:stretch>
                  <a:fillRect/>
                </a:stretch>
              </a:blipFill>
              <a:ln>
                <a:noFill/>
                <a:headEnd/>
                <a:tailEnd type="triangle" w="sm" len="med"/>
              </a:ln>
              <a:effectLst/>
              <a:extLst/>
            </p:spPr>
            <p:txBody>
              <a:bodyPr/>
              <a:lstStyle/>
              <a:p>
                <a:r>
                  <a:rPr lang="ja-JP" altLang="en-US">
                    <a:noFill/>
                  </a:rPr>
                  <a:t> </a:t>
                </a:r>
              </a:p>
            </p:txBody>
          </p:sp>
        </mc:Fallback>
      </mc:AlternateContent>
      <p:sp>
        <p:nvSpPr>
          <p:cNvPr id="20" name="フローチャート: 手作業 19"/>
          <p:cNvSpPr/>
          <p:nvPr/>
        </p:nvSpPr>
        <p:spPr bwMode="auto">
          <a:xfrm rot="16200000">
            <a:off x="5554816" y="2356183"/>
            <a:ext cx="914400" cy="360004"/>
          </a:xfrm>
          <a:prstGeom prst="flowChartManualOperation">
            <a:avLst/>
          </a:prstGeom>
          <a:ln>
            <a:headEnd/>
            <a:tailEnd type="triangle" w="sm" len="med"/>
          </a:ln>
        </p:spPr>
        <p:style>
          <a:lnRef idx="2">
            <a:schemeClr val="dk1"/>
          </a:lnRef>
          <a:fillRef idx="1">
            <a:schemeClr val="lt1"/>
          </a:fillRef>
          <a:effectRef idx="0">
            <a:schemeClr val="dk1"/>
          </a:effectRef>
          <a:fontRef idx="minor">
            <a:schemeClr val="dk1"/>
          </a:fontRef>
        </p:style>
        <p:txBody>
          <a:bodyPr vert="vert" rtlCol="0" anchor="ctr"/>
          <a:lstStyle/>
          <a:p>
            <a:pPr algn="ctr"/>
            <a:endParaRPr kumimoji="1" lang="en-US" altLang="ja-JP" sz="1400" dirty="0">
              <a:latin typeface="メイリオ" panose="020B0604030504040204" pitchFamily="50" charset="-128"/>
              <a:ea typeface="メイリオ" panose="020B0604030504040204" pitchFamily="50" charset="-128"/>
            </a:endParaRPr>
          </a:p>
        </p:txBody>
      </p:sp>
      <p:cxnSp>
        <p:nvCxnSpPr>
          <p:cNvPr id="21" name="直線矢印コネクタ 20"/>
          <p:cNvCxnSpPr/>
          <p:nvPr/>
        </p:nvCxnSpPr>
        <p:spPr bwMode="auto">
          <a:xfrm>
            <a:off x="5562011" y="2258987"/>
            <a:ext cx="270003" cy="0"/>
          </a:xfrm>
          <a:prstGeom prst="straightConnector1">
            <a:avLst/>
          </a:prstGeom>
          <a:noFill/>
          <a:ln w="9525" cap="flat" cmpd="sng" algn="ctr">
            <a:solidFill>
              <a:schemeClr val="tx1"/>
            </a:solidFill>
            <a:prstDash val="solid"/>
            <a:round/>
            <a:headEnd type="none" w="sm" len="sm"/>
            <a:tailEnd type="none"/>
          </a:ln>
          <a:effectLst/>
        </p:spPr>
      </p:cxnSp>
      <p:cxnSp>
        <p:nvCxnSpPr>
          <p:cNvPr id="22" name="直線矢印コネクタ 21"/>
          <p:cNvCxnSpPr/>
          <p:nvPr/>
        </p:nvCxnSpPr>
        <p:spPr bwMode="auto">
          <a:xfrm>
            <a:off x="5562011" y="2798993"/>
            <a:ext cx="270003" cy="0"/>
          </a:xfrm>
          <a:prstGeom prst="straightConnector1">
            <a:avLst/>
          </a:prstGeom>
          <a:noFill/>
          <a:ln w="9525" cap="flat" cmpd="sng" algn="ctr">
            <a:solidFill>
              <a:schemeClr val="tx1"/>
            </a:solidFill>
            <a:prstDash val="solid"/>
            <a:round/>
            <a:headEnd type="none" w="sm" len="sm"/>
            <a:tailEnd type="none"/>
          </a:ln>
          <a:effectLst/>
        </p:spPr>
      </p:cxnSp>
      <p:cxnSp>
        <p:nvCxnSpPr>
          <p:cNvPr id="23" name="直線コネクタ 22"/>
          <p:cNvCxnSpPr/>
          <p:nvPr/>
        </p:nvCxnSpPr>
        <p:spPr bwMode="auto">
          <a:xfrm>
            <a:off x="6012016" y="1988984"/>
            <a:ext cx="0" cy="180002"/>
          </a:xfrm>
          <a:prstGeom prst="line">
            <a:avLst/>
          </a:prstGeom>
          <a:ln w="15875">
            <a:solidFill>
              <a:schemeClr val="tx1">
                <a:lumMod val="75000"/>
                <a:lumOff val="25000"/>
              </a:schemeClr>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28" name="フローチャート: 手作業 27"/>
          <p:cNvSpPr/>
          <p:nvPr/>
        </p:nvSpPr>
        <p:spPr bwMode="auto">
          <a:xfrm rot="16200000">
            <a:off x="5554816" y="3436195"/>
            <a:ext cx="914400" cy="360004"/>
          </a:xfrm>
          <a:prstGeom prst="flowChartManualOperation">
            <a:avLst/>
          </a:prstGeom>
          <a:ln>
            <a:headEnd/>
            <a:tailEnd type="triangle" w="sm" len="med"/>
          </a:ln>
        </p:spPr>
        <p:style>
          <a:lnRef idx="2">
            <a:schemeClr val="dk1"/>
          </a:lnRef>
          <a:fillRef idx="1">
            <a:schemeClr val="lt1"/>
          </a:fillRef>
          <a:effectRef idx="0">
            <a:schemeClr val="dk1"/>
          </a:effectRef>
          <a:fontRef idx="minor">
            <a:schemeClr val="dk1"/>
          </a:fontRef>
        </p:style>
        <p:txBody>
          <a:bodyPr vert="vert" rtlCol="0" anchor="ctr"/>
          <a:lstStyle/>
          <a:p>
            <a:pPr algn="ctr"/>
            <a:endParaRPr kumimoji="1" lang="en-US" altLang="ja-JP" sz="1400" dirty="0">
              <a:latin typeface="メイリオ" panose="020B0604030504040204" pitchFamily="50" charset="-128"/>
              <a:ea typeface="メイリオ" panose="020B0604030504040204" pitchFamily="50" charset="-128"/>
            </a:endParaRPr>
          </a:p>
        </p:txBody>
      </p:sp>
      <p:cxnSp>
        <p:nvCxnSpPr>
          <p:cNvPr id="29" name="直線矢印コネクタ 28"/>
          <p:cNvCxnSpPr/>
          <p:nvPr/>
        </p:nvCxnSpPr>
        <p:spPr bwMode="auto">
          <a:xfrm>
            <a:off x="5562011" y="3338999"/>
            <a:ext cx="270003" cy="0"/>
          </a:xfrm>
          <a:prstGeom prst="straightConnector1">
            <a:avLst/>
          </a:prstGeom>
          <a:noFill/>
          <a:ln w="9525" cap="flat" cmpd="sng" algn="ctr">
            <a:solidFill>
              <a:schemeClr val="tx1"/>
            </a:solidFill>
            <a:prstDash val="solid"/>
            <a:round/>
            <a:headEnd type="none" w="sm" len="sm"/>
            <a:tailEnd type="none"/>
          </a:ln>
          <a:effectLst/>
        </p:spPr>
      </p:cxnSp>
      <p:cxnSp>
        <p:nvCxnSpPr>
          <p:cNvPr id="30" name="直線矢印コネクタ 29"/>
          <p:cNvCxnSpPr/>
          <p:nvPr/>
        </p:nvCxnSpPr>
        <p:spPr bwMode="auto">
          <a:xfrm>
            <a:off x="5562011" y="3879005"/>
            <a:ext cx="270003" cy="0"/>
          </a:xfrm>
          <a:prstGeom prst="straightConnector1">
            <a:avLst/>
          </a:prstGeom>
          <a:noFill/>
          <a:ln w="9525" cap="flat" cmpd="sng" algn="ctr">
            <a:solidFill>
              <a:schemeClr val="tx1"/>
            </a:solidFill>
            <a:prstDash val="solid"/>
            <a:round/>
            <a:headEnd type="none" w="sm" len="sm"/>
            <a:tailEnd type="none"/>
          </a:ln>
          <a:effectLst/>
        </p:spPr>
      </p:cxnSp>
      <p:cxnSp>
        <p:nvCxnSpPr>
          <p:cNvPr id="31" name="直線矢印コネクタ 30"/>
          <p:cNvCxnSpPr/>
          <p:nvPr/>
        </p:nvCxnSpPr>
        <p:spPr bwMode="auto">
          <a:xfrm>
            <a:off x="6552022" y="2888994"/>
            <a:ext cx="360004" cy="0"/>
          </a:xfrm>
          <a:prstGeom prst="straightConnector1">
            <a:avLst/>
          </a:prstGeom>
          <a:noFill/>
          <a:ln w="9525" cap="flat" cmpd="sng" algn="ctr">
            <a:solidFill>
              <a:schemeClr val="tx1"/>
            </a:solidFill>
            <a:prstDash val="solid"/>
            <a:round/>
            <a:headEnd type="none" w="sm" len="sm"/>
            <a:tailEnd type="none"/>
          </a:ln>
          <a:effectLst/>
        </p:spPr>
      </p:cxnSp>
      <p:cxnSp>
        <p:nvCxnSpPr>
          <p:cNvPr id="32" name="直線矢印コネクタ 31"/>
          <p:cNvCxnSpPr/>
          <p:nvPr/>
        </p:nvCxnSpPr>
        <p:spPr bwMode="auto">
          <a:xfrm>
            <a:off x="6192018" y="3609002"/>
            <a:ext cx="270003" cy="0"/>
          </a:xfrm>
          <a:prstGeom prst="straightConnector1">
            <a:avLst/>
          </a:prstGeom>
          <a:noFill/>
          <a:ln w="9525" cap="flat" cmpd="sng" algn="ctr">
            <a:solidFill>
              <a:schemeClr val="tx1"/>
            </a:solidFill>
            <a:prstDash val="solid"/>
            <a:round/>
            <a:headEnd type="none" w="sm" len="sm"/>
            <a:tailEnd type="none"/>
          </a:ln>
          <a:effectLst/>
        </p:spPr>
      </p:cxnSp>
      <p:sp>
        <p:nvSpPr>
          <p:cNvPr id="33" name="フローチャート: 手作業 32"/>
          <p:cNvSpPr/>
          <p:nvPr/>
        </p:nvSpPr>
        <p:spPr bwMode="auto">
          <a:xfrm rot="16200000">
            <a:off x="6634828" y="2896189"/>
            <a:ext cx="914400" cy="360004"/>
          </a:xfrm>
          <a:prstGeom prst="flowChartManualOperation">
            <a:avLst/>
          </a:prstGeom>
          <a:ln>
            <a:headEnd/>
            <a:tailEnd type="triangle" w="sm" len="med"/>
          </a:ln>
        </p:spPr>
        <p:style>
          <a:lnRef idx="2">
            <a:schemeClr val="dk1"/>
          </a:lnRef>
          <a:fillRef idx="1">
            <a:schemeClr val="lt1"/>
          </a:fillRef>
          <a:effectRef idx="0">
            <a:schemeClr val="dk1"/>
          </a:effectRef>
          <a:fontRef idx="minor">
            <a:schemeClr val="dk1"/>
          </a:fontRef>
        </p:style>
        <p:txBody>
          <a:bodyPr vert="vert" rtlCol="0" anchor="ctr"/>
          <a:lstStyle/>
          <a:p>
            <a:pPr algn="ctr"/>
            <a:endParaRPr kumimoji="1" lang="en-US" altLang="ja-JP" sz="1400" dirty="0">
              <a:latin typeface="メイリオ" panose="020B0604030504040204" pitchFamily="50" charset="-128"/>
              <a:ea typeface="メイリオ" panose="020B0604030504040204" pitchFamily="50" charset="-128"/>
            </a:endParaRPr>
          </a:p>
        </p:txBody>
      </p:sp>
      <p:sp>
        <p:nvSpPr>
          <p:cNvPr id="34" name="Freeform 10"/>
          <p:cNvSpPr>
            <a:spLocks/>
          </p:cNvSpPr>
          <p:nvPr/>
        </p:nvSpPr>
        <p:spPr bwMode="auto">
          <a:xfrm flipH="1" flipV="1">
            <a:off x="6192018" y="2528990"/>
            <a:ext cx="360004" cy="360004"/>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non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36" name="Freeform 10"/>
          <p:cNvSpPr>
            <a:spLocks/>
          </p:cNvSpPr>
          <p:nvPr/>
        </p:nvSpPr>
        <p:spPr bwMode="auto">
          <a:xfrm flipH="1">
            <a:off x="6192018" y="3248998"/>
            <a:ext cx="360004" cy="360004"/>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non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cxnSp>
        <p:nvCxnSpPr>
          <p:cNvPr id="38" name="直線矢印コネクタ 37"/>
          <p:cNvCxnSpPr/>
          <p:nvPr/>
        </p:nvCxnSpPr>
        <p:spPr bwMode="auto">
          <a:xfrm>
            <a:off x="6552022" y="3248998"/>
            <a:ext cx="360004" cy="0"/>
          </a:xfrm>
          <a:prstGeom prst="straightConnector1">
            <a:avLst/>
          </a:prstGeom>
          <a:noFill/>
          <a:ln w="9525" cap="flat" cmpd="sng" algn="ctr">
            <a:solidFill>
              <a:schemeClr val="tx1"/>
            </a:solidFill>
            <a:prstDash val="solid"/>
            <a:round/>
            <a:headEnd type="none" w="sm" len="sm"/>
            <a:tailEnd type="none"/>
          </a:ln>
          <a:effectLst/>
        </p:spPr>
      </p:cxnSp>
      <p:cxnSp>
        <p:nvCxnSpPr>
          <p:cNvPr id="39" name="直線コネクタ 38"/>
          <p:cNvCxnSpPr/>
          <p:nvPr/>
        </p:nvCxnSpPr>
        <p:spPr bwMode="auto">
          <a:xfrm>
            <a:off x="6012016" y="3068996"/>
            <a:ext cx="0" cy="180002"/>
          </a:xfrm>
          <a:prstGeom prst="line">
            <a:avLst/>
          </a:prstGeom>
          <a:ln w="15875">
            <a:solidFill>
              <a:schemeClr val="tx1">
                <a:lumMod val="75000"/>
                <a:lumOff val="25000"/>
              </a:schemeClr>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42" name="直線コネクタ 41"/>
          <p:cNvCxnSpPr/>
          <p:nvPr/>
        </p:nvCxnSpPr>
        <p:spPr bwMode="auto">
          <a:xfrm>
            <a:off x="7092028" y="2528990"/>
            <a:ext cx="0" cy="180002"/>
          </a:xfrm>
          <a:prstGeom prst="line">
            <a:avLst/>
          </a:prstGeom>
          <a:ln w="15875">
            <a:solidFill>
              <a:schemeClr val="tx1">
                <a:lumMod val="75000"/>
                <a:lumOff val="25000"/>
              </a:schemeClr>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43" name="直線矢印コネクタ 42"/>
          <p:cNvCxnSpPr/>
          <p:nvPr/>
        </p:nvCxnSpPr>
        <p:spPr bwMode="auto">
          <a:xfrm>
            <a:off x="7272030" y="3068996"/>
            <a:ext cx="360004" cy="0"/>
          </a:xfrm>
          <a:prstGeom prst="straightConnector1">
            <a:avLst/>
          </a:prstGeom>
          <a:noFill/>
          <a:ln w="9525" cap="flat" cmpd="sng" algn="ctr">
            <a:solidFill>
              <a:schemeClr val="tx1"/>
            </a:solidFill>
            <a:prstDash val="solid"/>
            <a:round/>
            <a:headEnd type="none" w="sm" len="sm"/>
            <a:tailEnd type="none"/>
          </a:ln>
          <a:effectLst/>
        </p:spPr>
      </p:cxnSp>
    </p:spTree>
    <p:extLst>
      <p:ext uri="{BB962C8B-B14F-4D97-AF65-F5344CB8AC3E}">
        <p14:creationId xmlns:p14="http://schemas.microsoft.com/office/powerpoint/2010/main" val="37877276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選択信号を出すための論理関数</a:t>
            </a:r>
          </a:p>
        </p:txBody>
      </p:sp>
      <p:sp>
        <p:nvSpPr>
          <p:cNvPr id="3" name="テキスト プレースホルダー 2"/>
          <p:cNvSpPr>
            <a:spLocks noGrp="1"/>
          </p:cNvSpPr>
          <p:nvPr>
            <p:ph type="body" sz="quarter" idx="10"/>
          </p:nvPr>
        </p:nvSpPr>
        <p:spPr>
          <a:xfrm>
            <a:off x="71950" y="5859027"/>
            <a:ext cx="8820098" cy="720009"/>
          </a:xfrm>
        </p:spPr>
        <p:txBody>
          <a:bodyPr/>
          <a:lstStyle/>
          <a:p>
            <a:pPr lvl="1"/>
            <a:r>
              <a:rPr kumimoji="1" lang="ja-JP" altLang="en-US" dirty="0">
                <a:solidFill>
                  <a:schemeClr val="tx1">
                    <a:lumMod val="85000"/>
                    <a:lumOff val="15000"/>
                  </a:schemeClr>
                </a:solidFill>
              </a:rPr>
              <a:t>場合わけの制御は，そのまま真理値表にして回路を生成すればよい</a:t>
            </a:r>
            <a:endParaRPr kumimoji="1" lang="en-US" altLang="ja-JP" dirty="0">
              <a:solidFill>
                <a:schemeClr val="tx1">
                  <a:lumMod val="85000"/>
                  <a:lumOff val="15000"/>
                </a:schemeClr>
              </a:solidFill>
            </a:endParaRPr>
          </a:p>
          <a:p>
            <a:pPr lvl="2"/>
            <a:r>
              <a:rPr lang="en-US" altLang="ja-JP" dirty="0">
                <a:solidFill>
                  <a:schemeClr val="tx1">
                    <a:lumMod val="85000"/>
                    <a:lumOff val="15000"/>
                  </a:schemeClr>
                </a:solidFill>
              </a:rPr>
              <a:t>XOR </a:t>
            </a:r>
            <a:r>
              <a:rPr lang="ja-JP" altLang="en-US" dirty="0">
                <a:solidFill>
                  <a:schemeClr val="tx1">
                    <a:lumMod val="85000"/>
                    <a:lumOff val="15000"/>
                  </a:schemeClr>
                </a:solidFill>
              </a:rPr>
              <a:t>なら </a:t>
            </a:r>
            <a:r>
              <a:rPr lang="en-US" altLang="ja-JP" dirty="0">
                <a:solidFill>
                  <a:schemeClr val="tx1">
                    <a:lumMod val="85000"/>
                    <a:lumOff val="15000"/>
                  </a:schemeClr>
                </a:solidFill>
              </a:rPr>
              <a:t>00</a:t>
            </a:r>
            <a:r>
              <a:rPr lang="ja-JP" altLang="en-US" dirty="0" err="1">
                <a:solidFill>
                  <a:schemeClr val="tx1">
                    <a:lumMod val="85000"/>
                    <a:lumOff val="15000"/>
                  </a:schemeClr>
                </a:solidFill>
              </a:rPr>
              <a:t>，</a:t>
            </a:r>
            <a:r>
              <a:rPr lang="en-US" altLang="ja-JP" dirty="0">
                <a:solidFill>
                  <a:schemeClr val="tx1">
                    <a:lumMod val="85000"/>
                    <a:lumOff val="15000"/>
                  </a:schemeClr>
                </a:solidFill>
              </a:rPr>
              <a:t>OR </a:t>
            </a:r>
            <a:r>
              <a:rPr lang="ja-JP" altLang="en-US" dirty="0">
                <a:solidFill>
                  <a:schemeClr val="tx1">
                    <a:lumMod val="85000"/>
                    <a:lumOff val="15000"/>
                  </a:schemeClr>
                </a:solidFill>
              </a:rPr>
              <a:t>なら </a:t>
            </a:r>
            <a:r>
              <a:rPr lang="en-US" altLang="ja-JP" dirty="0">
                <a:solidFill>
                  <a:schemeClr val="tx1">
                    <a:lumMod val="85000"/>
                    <a:lumOff val="15000"/>
                  </a:schemeClr>
                </a:solidFill>
              </a:rPr>
              <a:t>01</a:t>
            </a:r>
            <a:r>
              <a:rPr lang="ja-JP" altLang="en-US" dirty="0" err="1">
                <a:solidFill>
                  <a:schemeClr val="tx1">
                    <a:lumMod val="85000"/>
                    <a:lumOff val="15000"/>
                  </a:schemeClr>
                </a:solidFill>
              </a:rPr>
              <a:t>，</a:t>
            </a:r>
            <a:r>
              <a:rPr lang="ja-JP" altLang="en-US" dirty="0">
                <a:solidFill>
                  <a:schemeClr val="tx1">
                    <a:lumMod val="85000"/>
                    <a:lumOff val="15000"/>
                  </a:schemeClr>
                </a:solidFill>
              </a:rPr>
              <a:t>その他は </a:t>
            </a:r>
            <a:r>
              <a:rPr lang="en-US" altLang="ja-JP" dirty="0">
                <a:solidFill>
                  <a:schemeClr val="tx1">
                    <a:lumMod val="85000"/>
                    <a:lumOff val="15000"/>
                  </a:schemeClr>
                </a:solidFill>
              </a:rPr>
              <a:t>10</a:t>
            </a:r>
            <a:endParaRPr kumimoji="1" lang="ja-JP" altLang="en-US" dirty="0">
              <a:solidFill>
                <a:schemeClr val="tx1">
                  <a:lumMod val="85000"/>
                  <a:lumOff val="15000"/>
                </a:schemeClr>
              </a:solidFill>
            </a:endParaRPr>
          </a:p>
        </p:txBody>
      </p:sp>
      <p:sp>
        <p:nvSpPr>
          <p:cNvPr id="19" name="正方形/長方形 18"/>
          <p:cNvSpPr/>
          <p:nvPr/>
        </p:nvSpPr>
        <p:spPr bwMode="auto">
          <a:xfrm>
            <a:off x="5562011" y="5139019"/>
            <a:ext cx="540006" cy="360004"/>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ctr"/>
          <a:lstStyle/>
          <a:p>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AND</a:t>
            </a:r>
            <a:endParaRPr kumimoji="1" lang="ja-JP" altLang="en-US" sz="1600" dirty="0">
              <a:solidFill>
                <a:schemeClr val="tx1">
                  <a:lumMod val="85000"/>
                  <a:lumOff val="15000"/>
                </a:schemeClr>
              </a:solidFill>
              <a:latin typeface="Consolas" panose="020B0609020204030204" pitchFamily="49" charset="0"/>
              <a:ea typeface="メイリオ" panose="020B0604030504040204" pitchFamily="50" charset="-128"/>
            </a:endParaRPr>
          </a:p>
        </p:txBody>
      </p:sp>
      <p:sp>
        <p:nvSpPr>
          <p:cNvPr id="48" name="正方形/長方形 47"/>
          <p:cNvSpPr/>
          <p:nvPr/>
        </p:nvSpPr>
        <p:spPr bwMode="auto">
          <a:xfrm>
            <a:off x="5562011" y="4779015"/>
            <a:ext cx="540006" cy="360004"/>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ctr"/>
          <a:lstStyle/>
          <a:p>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OR</a:t>
            </a:r>
            <a:endParaRPr kumimoji="1" lang="ja-JP" altLang="en-US" sz="1600" dirty="0">
              <a:solidFill>
                <a:schemeClr val="tx1">
                  <a:lumMod val="85000"/>
                  <a:lumOff val="15000"/>
                </a:schemeClr>
              </a:solidFill>
              <a:latin typeface="Consolas" panose="020B0609020204030204" pitchFamily="49" charset="0"/>
              <a:ea typeface="メイリオ" panose="020B0604030504040204" pitchFamily="50" charset="-128"/>
            </a:endParaRPr>
          </a:p>
        </p:txBody>
      </p:sp>
      <p:sp>
        <p:nvSpPr>
          <p:cNvPr id="49" name="正方形/長方形 48"/>
          <p:cNvSpPr/>
          <p:nvPr/>
        </p:nvSpPr>
        <p:spPr bwMode="auto">
          <a:xfrm>
            <a:off x="5562011" y="3969006"/>
            <a:ext cx="540006" cy="360004"/>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ctr"/>
          <a:lstStyle/>
          <a:p>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XOR</a:t>
            </a:r>
            <a:endParaRPr kumimoji="1" lang="ja-JP" altLang="en-US" sz="1600" dirty="0">
              <a:solidFill>
                <a:schemeClr val="tx1">
                  <a:lumMod val="85000"/>
                  <a:lumOff val="15000"/>
                </a:schemeClr>
              </a:solidFill>
              <a:latin typeface="Consolas" panose="020B0609020204030204" pitchFamily="49" charset="0"/>
              <a:ea typeface="メイリオ" panose="020B0604030504040204" pitchFamily="50" charset="-128"/>
            </a:endParaRPr>
          </a:p>
        </p:txBody>
      </p:sp>
      <mc:AlternateContent xmlns:mc="http://schemas.openxmlformats.org/markup-compatibility/2006" xmlns:a14="http://schemas.microsoft.com/office/drawing/2010/main">
        <mc:Choice Requires="a14">
          <p:graphicFrame>
            <p:nvGraphicFramePr>
              <p:cNvPr id="62" name="Group 153"/>
              <p:cNvGraphicFramePr>
                <a:graphicFrameLocks/>
              </p:cNvGraphicFramePr>
              <p:nvPr>
                <p:extLst>
                  <p:ext uri="{D42A27DB-BD31-4B8C-83A1-F6EECF244321}">
                    <p14:modId xmlns:p14="http://schemas.microsoft.com/office/powerpoint/2010/main" val="351130744"/>
                  </p:ext>
                </p:extLst>
              </p:nvPr>
            </p:nvGraphicFramePr>
            <p:xfrm>
              <a:off x="6102017" y="1898983"/>
              <a:ext cx="1728000" cy="3424301"/>
            </p:xfrm>
            <a:graphic>
              <a:graphicData uri="http://schemas.openxmlformats.org/drawingml/2006/table">
                <a:tbl>
                  <a:tblPr/>
                  <a:tblGrid>
                    <a:gridCol w="345600">
                      <a:extLst>
                        <a:ext uri="{9D8B030D-6E8A-4147-A177-3AD203B41FA5}">
                          <a16:colId xmlns:a16="http://schemas.microsoft.com/office/drawing/2014/main" val="20000"/>
                        </a:ext>
                      </a:extLst>
                    </a:gridCol>
                    <a:gridCol w="345600">
                      <a:extLst>
                        <a:ext uri="{9D8B030D-6E8A-4147-A177-3AD203B41FA5}">
                          <a16:colId xmlns:a16="http://schemas.microsoft.com/office/drawing/2014/main" val="20001"/>
                        </a:ext>
                      </a:extLst>
                    </a:gridCol>
                    <a:gridCol w="345600">
                      <a:extLst>
                        <a:ext uri="{9D8B030D-6E8A-4147-A177-3AD203B41FA5}">
                          <a16:colId xmlns:a16="http://schemas.microsoft.com/office/drawing/2014/main" val="20002"/>
                        </a:ext>
                      </a:extLst>
                    </a:gridCol>
                    <a:gridCol w="345600">
                      <a:extLst>
                        <a:ext uri="{9D8B030D-6E8A-4147-A177-3AD203B41FA5}">
                          <a16:colId xmlns:a16="http://schemas.microsoft.com/office/drawing/2014/main" val="20003"/>
                        </a:ext>
                      </a:extLst>
                    </a:gridCol>
                    <a:gridCol w="345600">
                      <a:extLst>
                        <a:ext uri="{9D8B030D-6E8A-4147-A177-3AD203B41FA5}">
                          <a16:colId xmlns:a16="http://schemas.microsoft.com/office/drawing/2014/main" val="20004"/>
                        </a:ext>
                      </a:extLst>
                    </a:gridCol>
                  </a:tblGrid>
                  <a:tr h="542925">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1" u="none" strike="noStrike" cap="none" normalizeH="0" baseline="0" dirty="0">
                              <a:ln>
                                <a:noFill/>
                              </a:ln>
                              <a:solidFill>
                                <a:schemeClr val="tx1"/>
                              </a:solidFill>
                              <a:effectLst/>
                              <a:latin typeface="Times New Roman" pitchFamily="18" charset="0"/>
                              <a:ea typeface="MeiryoKe_PGothic" pitchFamily="50" charset="-128"/>
                            </a:rPr>
                            <a:t>i</a:t>
                          </a:r>
                          <a:r>
                            <a:rPr kumimoji="0" lang="en-US" altLang="ja-JP" sz="2000" b="0" i="1" u="none" strike="noStrike" cap="none" normalizeH="0" baseline="-25000" dirty="0">
                              <a:ln>
                                <a:noFill/>
                              </a:ln>
                              <a:solidFill>
                                <a:schemeClr val="tx1"/>
                              </a:solidFill>
                              <a:effectLst/>
                              <a:latin typeface="Times New Roman" pitchFamily="18" charset="0"/>
                              <a:ea typeface="MeiryoKe_PGothic" pitchFamily="50" charset="-128"/>
                            </a:rPr>
                            <a:t>2</a:t>
                          </a:r>
                        </a:p>
                      </a:txBody>
                      <a:tcPr anchor="ctr" horzOverflow="overflow">
                        <a:lnL w="6350" cap="flat" cmpd="sng" algn="ctr">
                          <a:noFill/>
                          <a:prstDash val="solid"/>
                          <a:round/>
                          <a:headEnd type="none" w="med" len="med"/>
                          <a:tailEnd type="none" w="med" len="med"/>
                        </a:lnL>
                        <a:lnR cap="flat">
                          <a:noFill/>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1" u="none" strike="noStrike" cap="none" normalizeH="0" baseline="0" dirty="0">
                              <a:ln>
                                <a:noFill/>
                              </a:ln>
                              <a:solidFill>
                                <a:schemeClr val="tx1"/>
                              </a:solidFill>
                              <a:effectLst/>
                              <a:latin typeface="Times New Roman" pitchFamily="18" charset="0"/>
                              <a:ea typeface="MeiryoKe_PGothic" pitchFamily="50" charset="-128"/>
                            </a:rPr>
                            <a:t>i</a:t>
                          </a:r>
                          <a:r>
                            <a:rPr kumimoji="0" lang="en-US" altLang="ja-JP" sz="2000" b="0" i="1" u="none" strike="noStrike" cap="none" normalizeH="0" baseline="-25000" dirty="0">
                              <a:ln>
                                <a:noFill/>
                              </a:ln>
                              <a:solidFill>
                                <a:schemeClr val="tx1"/>
                              </a:solidFill>
                              <a:effectLst/>
                              <a:latin typeface="Times New Roman" pitchFamily="18" charset="0"/>
                              <a:ea typeface="MeiryoKe_PGothic" pitchFamily="50" charset="-128"/>
                            </a:rPr>
                            <a:t>1</a:t>
                          </a:r>
                        </a:p>
                      </a:txBody>
                      <a:tcPr anchor="ctr" horzOverflow="overflow">
                        <a:lnL cap="flat">
                          <a:noFill/>
                        </a:lnL>
                        <a:lnR cap="flat">
                          <a:noFill/>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1" u="none" strike="noStrike" cap="none" normalizeH="0" baseline="0" dirty="0">
                              <a:ln>
                                <a:noFill/>
                              </a:ln>
                              <a:solidFill>
                                <a:schemeClr val="tx1"/>
                              </a:solidFill>
                              <a:effectLst/>
                              <a:latin typeface="Times New Roman" pitchFamily="18" charset="0"/>
                              <a:ea typeface="MeiryoKe_PGothic" pitchFamily="50" charset="-128"/>
                            </a:rPr>
                            <a:t>i</a:t>
                          </a:r>
                          <a:r>
                            <a:rPr kumimoji="0" lang="en-US" altLang="ja-JP" sz="2000" b="0" i="1" u="none" strike="noStrike" cap="none" normalizeH="0" baseline="-25000" dirty="0">
                              <a:ln>
                                <a:noFill/>
                              </a:ln>
                              <a:solidFill>
                                <a:schemeClr val="tx1"/>
                              </a:solidFill>
                              <a:effectLst/>
                              <a:latin typeface="Times New Roman" pitchFamily="18" charset="0"/>
                              <a:ea typeface="MeiryoKe_PGothic" pitchFamily="50" charset="-128"/>
                            </a:rPr>
                            <a:t>0</a:t>
                          </a:r>
                        </a:p>
                      </a:txBody>
                      <a:tcPr anchor="ctr" horzOverflow="overflow">
                        <a:lnL cap="flat">
                          <a:noFill/>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14:m>
                            <m:oMathPara xmlns:m="http://schemas.openxmlformats.org/officeDocument/2006/math">
                              <m:oMathParaPr>
                                <m:jc m:val="centerGroup"/>
                              </m:oMathParaPr>
                              <m:oMath xmlns:m="http://schemas.openxmlformats.org/officeDocument/2006/math">
                                <m:sSub>
                                  <m:sSubPr>
                                    <m:ctrlPr>
                                      <a:rPr kumimoji="0" lang="en-US" altLang="ja-JP" sz="2000" b="0" i="1" u="none" strike="noStrike" cap="none" normalizeH="0" baseline="0" dirty="0" smtClean="0">
                                        <a:ln>
                                          <a:noFill/>
                                        </a:ln>
                                        <a:solidFill>
                                          <a:schemeClr val="accent5"/>
                                        </a:solidFill>
                                        <a:effectLst/>
                                        <a:latin typeface="Cambria Math" panose="02040503050406030204" pitchFamily="18" charset="0"/>
                                        <a:ea typeface="MeiryoKe_PGothic" pitchFamily="50" charset="-128"/>
                                      </a:rPr>
                                    </m:ctrlPr>
                                  </m:sSubPr>
                                  <m:e>
                                    <m:r>
                                      <a:rPr kumimoji="0" lang="en-US" altLang="ja-JP" sz="2000" b="0" i="1" u="none" strike="noStrike" cap="none" normalizeH="0" baseline="0" dirty="0" smtClean="0">
                                        <a:ln>
                                          <a:noFill/>
                                        </a:ln>
                                        <a:solidFill>
                                          <a:schemeClr val="accent5"/>
                                        </a:solidFill>
                                        <a:effectLst/>
                                        <a:latin typeface="Cambria Math" panose="02040503050406030204" pitchFamily="18" charset="0"/>
                                        <a:ea typeface="MeiryoKe_PGothic" pitchFamily="50" charset="-128"/>
                                      </a:rPr>
                                      <m:t>𝑠</m:t>
                                    </m:r>
                                  </m:e>
                                  <m:sub>
                                    <m:r>
                                      <a:rPr kumimoji="0" lang="en-US" altLang="ja-JP" sz="2000" b="0" i="1" u="none" strike="noStrike" cap="none" normalizeH="0" baseline="0" dirty="0" smtClean="0">
                                        <a:ln>
                                          <a:noFill/>
                                        </a:ln>
                                        <a:solidFill>
                                          <a:schemeClr val="accent5"/>
                                        </a:solidFill>
                                        <a:effectLst/>
                                        <a:latin typeface="Cambria Math" panose="02040503050406030204" pitchFamily="18" charset="0"/>
                                        <a:ea typeface="MeiryoKe_PGothic" pitchFamily="50" charset="-128"/>
                                      </a:rPr>
                                      <m:t>1</m:t>
                                    </m:r>
                                  </m:sub>
                                </m:sSub>
                              </m:oMath>
                            </m:oMathPara>
                          </a14:m>
                          <a:endParaRPr kumimoji="0" lang="en-US" altLang="ja-JP" sz="2000" b="0" i="0" u="none" strike="noStrike" cap="none" normalizeH="0" baseline="-25000" dirty="0">
                            <a:ln>
                              <a:noFill/>
                            </a:ln>
                            <a:solidFill>
                              <a:schemeClr val="accent5"/>
                            </a:solidFill>
                            <a:effectLst/>
                            <a:latin typeface="Times New Roman" pitchFamily="18" charset="0"/>
                            <a:ea typeface="MeiryoKe_PGothic" pitchFamily="50" charset="-128"/>
                          </a:endParaRPr>
                        </a:p>
                      </a:txBody>
                      <a:tcPr anchor="ctr" horzOverflow="overflow">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14:m>
                            <m:oMathPara xmlns:m="http://schemas.openxmlformats.org/officeDocument/2006/math">
                              <m:oMathParaPr>
                                <m:jc m:val="centerGroup"/>
                              </m:oMathParaPr>
                              <m:oMath xmlns:m="http://schemas.openxmlformats.org/officeDocument/2006/math">
                                <m:r>
                                  <a:rPr kumimoji="0" lang="en-US" altLang="ja-JP" sz="2000" b="0" i="1" u="none" strike="noStrike" cap="none" normalizeH="0" baseline="0" dirty="0" smtClean="0">
                                    <a:ln>
                                      <a:noFill/>
                                    </a:ln>
                                    <a:solidFill>
                                      <a:schemeClr val="accent5"/>
                                    </a:solidFill>
                                    <a:effectLst/>
                                    <a:latin typeface="Cambria Math" panose="02040503050406030204" pitchFamily="18" charset="0"/>
                                    <a:ea typeface="MeiryoKe_PGothic" pitchFamily="50" charset="-128"/>
                                  </a:rPr>
                                  <m:t>𝑠</m:t>
                                </m:r>
                                <m:r>
                                  <a:rPr kumimoji="0" lang="en-US" altLang="ja-JP" sz="2000" b="0" i="1" u="none" strike="noStrike" cap="none" normalizeH="0" baseline="-25000" dirty="0" smtClean="0">
                                    <a:ln>
                                      <a:noFill/>
                                    </a:ln>
                                    <a:solidFill>
                                      <a:schemeClr val="accent5"/>
                                    </a:solidFill>
                                    <a:effectLst/>
                                    <a:latin typeface="Cambria Math" panose="02040503050406030204" pitchFamily="18" charset="0"/>
                                    <a:ea typeface="MeiryoKe_PGothic" pitchFamily="50" charset="-128"/>
                                  </a:rPr>
                                  <m:t>0</m:t>
                                </m:r>
                              </m:oMath>
                            </m:oMathPara>
                          </a14:m>
                          <a:endParaRPr kumimoji="0" lang="en-US" altLang="ja-JP" sz="2000" b="0" i="0" u="none" strike="noStrike" cap="none" normalizeH="0" baseline="-25000" dirty="0">
                            <a:ln>
                              <a:noFill/>
                            </a:ln>
                            <a:solidFill>
                              <a:schemeClr val="accent5"/>
                            </a:solidFill>
                            <a:effectLst/>
                            <a:latin typeface="Times New Roman" pitchFamily="18" charset="0"/>
                            <a:ea typeface="MeiryoKe_PGothic" pitchFamily="50" charset="-128"/>
                          </a:endParaRPr>
                        </a:p>
                      </a:txBody>
                      <a:tcPr anchor="ctr" horzOverflow="overflow">
                        <a:lnL w="12700" cap="flat" cmpd="sng" algn="ctr">
                          <a:noFill/>
                          <a:prstDash val="solid"/>
                          <a:round/>
                          <a:headEnd type="none" w="med" len="med"/>
                          <a:tailEnd type="none" w="med" len="med"/>
                        </a:lnL>
                        <a:lnR cap="flat">
                          <a:noFill/>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365125">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p>
                      </a:txBody>
                      <a:tcPr anchor="ctr" horzOverflow="overflow">
                        <a:lnL w="12700" cap="flat" cmpd="sng" algn="ctr">
                          <a:noFill/>
                          <a:prstDash val="solid"/>
                          <a:round/>
                          <a:headEnd type="none" w="med" len="med"/>
                          <a:tailEnd type="none" w="med" len="med"/>
                        </a:lnL>
                        <a:lnR cap="flat">
                          <a:noFill/>
                        </a:lnR>
                        <a:lnT w="28575"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p>
                      </a:txBody>
                      <a:tcPr anchor="ctr" horzOverflow="overflow">
                        <a:lnL cap="flat">
                          <a:noFill/>
                        </a:lnL>
                        <a:lnR cap="flat">
                          <a:noFill/>
                        </a:lnR>
                        <a:lnT w="28575"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p>
                      </a:txBody>
                      <a:tcPr anchor="ctr" horzOverflow="overflow">
                        <a:lnL cap="flat">
                          <a:noFill/>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x</a:t>
                          </a:r>
                          <a:endParaRPr kumimoji="0" lang="ja-JP" altLang="ja-JP" sz="1600" b="0" i="0" u="none" strike="noStrike" cap="none" normalizeH="0" baseline="0" dirty="0">
                            <a:ln>
                              <a:noFill/>
                            </a:ln>
                            <a:solidFill>
                              <a:schemeClr val="tx1"/>
                            </a:solidFill>
                            <a:effectLst/>
                            <a:latin typeface="Times New Roman" pitchFamily="18" charset="0"/>
                            <a:ea typeface="MeiryoKe_PGothic" pitchFamily="50" charset="-128"/>
                          </a:endParaRPr>
                        </a:p>
                      </a:txBody>
                      <a:tcPr anchor="ctr" horzOverflow="overflow">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x</a:t>
                          </a:r>
                          <a:endParaRPr kumimoji="0" lang="ja-JP" altLang="ja-JP" sz="1600" b="0" i="0" u="none" strike="noStrike" cap="none" normalizeH="0" baseline="0" dirty="0">
                            <a:ln>
                              <a:noFill/>
                            </a:ln>
                            <a:solidFill>
                              <a:schemeClr val="tx1"/>
                            </a:solidFill>
                            <a:effectLst/>
                            <a:latin typeface="Times New Roman" pitchFamily="18" charset="0"/>
                            <a:ea typeface="MeiryoKe_PGothic" pitchFamily="50" charset="-128"/>
                          </a:endParaRPr>
                        </a:p>
                      </a:txBody>
                      <a:tcPr anchor="ctr" horzOverflow="overflow">
                        <a:lnL w="12700" cap="flat" cmpd="sng" algn="ctr">
                          <a:noFill/>
                          <a:prstDash val="solid"/>
                          <a:round/>
                          <a:headEnd type="none" w="med" len="med"/>
                          <a:tailEnd type="none" w="med" len="med"/>
                        </a:lnL>
                        <a:lnR cap="flat">
                          <a:noFill/>
                        </a:lnR>
                        <a:lnT w="28575" cap="flat" cmpd="sng" algn="ctr">
                          <a:solidFill>
                            <a:schemeClr val="tx1"/>
                          </a:solidFill>
                          <a:prstDash val="solid"/>
                          <a:round/>
                          <a:headEnd type="none" w="med" len="med"/>
                          <a:tailEnd type="none" w="med" len="med"/>
                        </a:lnT>
                        <a:lnB cap="flat">
                          <a:noFill/>
                        </a:lnB>
                        <a:lnTlToBr>
                          <a:noFill/>
                        </a:lnTlToBr>
                        <a:lnBlToTr>
                          <a:noFill/>
                        </a:lnBlToTr>
                        <a:noFill/>
                      </a:tcPr>
                    </a:tc>
                    <a:extLst>
                      <a:ext uri="{0D108BD9-81ED-4DB2-BD59-A6C34878D82A}">
                        <a16:rowId xmlns:a16="http://schemas.microsoft.com/office/drawing/2014/main" val="10001"/>
                      </a:ext>
                    </a:extLst>
                  </a:tr>
                  <a:tr h="365125">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p>
                      </a:txBody>
                      <a:tcPr anchor="ctr" horzOverflow="overflow">
                        <a:lnL w="12700" cap="flat" cmpd="sng" algn="ctr">
                          <a:noFill/>
                          <a:prstDash val="solid"/>
                          <a:round/>
                          <a:headEnd type="none" w="med" len="med"/>
                          <a:tailEnd type="none" w="med" len="med"/>
                        </a:lnL>
                        <a:lnR cap="flat">
                          <a:noFill/>
                        </a:lnR>
                        <a:lnT cap="flat">
                          <a:noFill/>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p>
                      </a:txBody>
                      <a:tcPr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1</a:t>
                          </a:r>
                        </a:p>
                      </a:txBody>
                      <a:tcPr anchor="ctr" horzOverflow="overflow">
                        <a:lnL cap="flat">
                          <a:noFill/>
                        </a:lnL>
                        <a:lnR w="12700" cap="flat" cmpd="sng" algn="ctr">
                          <a:solidFill>
                            <a:schemeClr val="tx1"/>
                          </a:solidFill>
                          <a:prstDash val="solid"/>
                          <a:round/>
                          <a:headEnd type="none" w="med" len="med"/>
                          <a:tailEnd type="none" w="med" len="med"/>
                        </a:lnR>
                        <a:lnT cap="flat">
                          <a:noFill/>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x</a:t>
                          </a:r>
                          <a:endParaRPr kumimoji="0" lang="ja-JP" altLang="ja-JP" sz="1600" b="0" i="0" u="none" strike="noStrike" cap="none" normalizeH="0" baseline="0" dirty="0">
                            <a:ln>
                              <a:noFill/>
                            </a:ln>
                            <a:solidFill>
                              <a:schemeClr val="tx1"/>
                            </a:solidFill>
                            <a:effectLst/>
                            <a:latin typeface="Times New Roman" pitchFamily="18" charset="0"/>
                            <a:ea typeface="MeiryoKe_PGothic" pitchFamily="50" charset="-128"/>
                          </a:endParaRPr>
                        </a:p>
                      </a:txBody>
                      <a:tcPr anchor="ctr" horzOverflow="overflow">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cap="flat">
                          <a:noFill/>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x</a:t>
                          </a:r>
                          <a:endParaRPr kumimoji="0" lang="ja-JP" altLang="ja-JP" sz="1600" b="0" i="0" u="none" strike="noStrike" cap="none" normalizeH="0" baseline="0" dirty="0">
                            <a:ln>
                              <a:noFill/>
                            </a:ln>
                            <a:solidFill>
                              <a:schemeClr val="tx1"/>
                            </a:solidFill>
                            <a:effectLst/>
                            <a:latin typeface="Times New Roman" pitchFamily="18" charset="0"/>
                            <a:ea typeface="MeiryoKe_PGothic" pitchFamily="50" charset="-128"/>
                          </a:endParaRPr>
                        </a:p>
                      </a:txBody>
                      <a:tcPr anchor="ctr" horzOverflow="overflow">
                        <a:lnL w="12700" cap="flat" cmpd="sng" algn="ctr">
                          <a:noFill/>
                          <a:prstDash val="solid"/>
                          <a:round/>
                          <a:headEnd type="none" w="med" len="med"/>
                          <a:tailEnd type="none" w="med" len="med"/>
                        </a:lnL>
                        <a:lnR cap="flat">
                          <a:noFill/>
                        </a:lnR>
                        <a:lnT cap="flat">
                          <a:noFill/>
                        </a:lnT>
                        <a:lnB cap="flat">
                          <a:noFill/>
                        </a:lnB>
                        <a:lnTlToBr>
                          <a:noFill/>
                        </a:lnTlToBr>
                        <a:lnBlToTr>
                          <a:noFill/>
                        </a:lnBlToTr>
                        <a:noFill/>
                      </a:tcPr>
                    </a:tc>
                    <a:extLst>
                      <a:ext uri="{0D108BD9-81ED-4DB2-BD59-A6C34878D82A}">
                        <a16:rowId xmlns:a16="http://schemas.microsoft.com/office/drawing/2014/main" val="10002"/>
                      </a:ext>
                    </a:extLst>
                  </a:tr>
                  <a:tr h="266700">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p>
                      </a:txBody>
                      <a:tcPr anchor="ctr" horzOverflow="overflow">
                        <a:lnL w="12700" cap="flat" cmpd="sng" algn="ctr">
                          <a:noFill/>
                          <a:prstDash val="solid"/>
                          <a:round/>
                          <a:headEnd type="none" w="med" len="med"/>
                          <a:tailEnd type="none" w="med" len="med"/>
                        </a:lnL>
                        <a:lnR cap="flat">
                          <a:noFill/>
                        </a:lnR>
                        <a:lnT cap="flat">
                          <a:noFill/>
                        </a:lnT>
                        <a:lnB w="2857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1</a:t>
                          </a:r>
                        </a:p>
                      </a:txBody>
                      <a:tcPr anchor="ctr" horzOverflow="overflow">
                        <a:lnL cap="flat">
                          <a:noFill/>
                        </a:lnL>
                        <a:lnR cap="flat">
                          <a:noFill/>
                        </a:lnR>
                        <a:lnT cap="flat">
                          <a:noFill/>
                        </a:lnT>
                        <a:lnB w="2857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p>
                      </a:txBody>
                      <a:tcPr anchor="ctr" horzOverflow="overflow">
                        <a:lnL cap="flat">
                          <a:noFill/>
                        </a:lnL>
                        <a:lnR w="12700" cap="flat" cmpd="sng" algn="ctr">
                          <a:solidFill>
                            <a:schemeClr val="tx1"/>
                          </a:solidFill>
                          <a:prstDash val="solid"/>
                          <a:round/>
                          <a:headEnd type="none" w="med" len="med"/>
                          <a:tailEnd type="none" w="med" len="med"/>
                        </a:lnR>
                        <a:lnT cap="flat">
                          <a:noFill/>
                        </a:lnT>
                        <a:lnB w="2857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x</a:t>
                          </a:r>
                          <a:endParaRPr kumimoji="0" lang="ja-JP" altLang="ja-JP" sz="1600" b="0" i="0" u="none" strike="noStrike" cap="none" normalizeH="0" baseline="0" dirty="0">
                            <a:ln>
                              <a:noFill/>
                            </a:ln>
                            <a:solidFill>
                              <a:schemeClr val="tx1"/>
                            </a:solidFill>
                            <a:effectLst/>
                            <a:latin typeface="Times New Roman" pitchFamily="18" charset="0"/>
                            <a:ea typeface="MeiryoKe_PGothic" pitchFamily="50" charset="-128"/>
                          </a:endParaRPr>
                        </a:p>
                      </a:txBody>
                      <a:tcPr anchor="ctr" horzOverflow="overflow">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cap="flat">
                          <a:noFill/>
                        </a:lnT>
                        <a:lnB w="2857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x</a:t>
                          </a:r>
                          <a:endParaRPr kumimoji="0" lang="ja-JP" altLang="ja-JP" sz="1600" b="0" i="0" u="none" strike="noStrike" cap="none" normalizeH="0" baseline="0" dirty="0">
                            <a:ln>
                              <a:noFill/>
                            </a:ln>
                            <a:solidFill>
                              <a:schemeClr val="tx1"/>
                            </a:solidFill>
                            <a:effectLst/>
                            <a:latin typeface="Times New Roman" pitchFamily="18" charset="0"/>
                            <a:ea typeface="MeiryoKe_PGothic" pitchFamily="50" charset="-128"/>
                          </a:endParaRPr>
                        </a:p>
                      </a:txBody>
                      <a:tcPr anchor="ctr" horzOverflow="overflow">
                        <a:lnL w="12700" cap="flat" cmpd="sng" algn="ctr">
                          <a:noFill/>
                          <a:prstDash val="solid"/>
                          <a:round/>
                          <a:headEnd type="none" w="med" len="med"/>
                          <a:tailEnd type="none" w="med" len="med"/>
                        </a:lnL>
                        <a:lnR cap="flat">
                          <a:noFill/>
                        </a:lnR>
                        <a:lnT cap="flat">
                          <a:noFill/>
                        </a:lnT>
                        <a:lnB w="28575"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66700">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p>
                      </a:txBody>
                      <a:tcPr anchor="ctr" horzOverflow="overflow">
                        <a:lnL w="12700" cap="flat" cmpd="sng" algn="ctr">
                          <a:noFill/>
                          <a:prstDash val="solid"/>
                          <a:round/>
                          <a:headEnd type="none" w="med" len="med"/>
                          <a:tailEnd type="none" w="med" len="med"/>
                        </a:lnL>
                        <a:lnR cap="flat">
                          <a:noFill/>
                        </a:lnR>
                        <a:lnT cap="flat">
                          <a:noFill/>
                        </a:lnT>
                        <a:lnB w="2857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1</a:t>
                          </a:r>
                        </a:p>
                      </a:txBody>
                      <a:tcPr anchor="ctr" horzOverflow="overflow">
                        <a:lnL cap="flat">
                          <a:noFill/>
                        </a:lnL>
                        <a:lnR cap="flat">
                          <a:noFill/>
                        </a:lnR>
                        <a:lnT cap="flat">
                          <a:noFill/>
                        </a:lnT>
                        <a:lnB w="2857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1</a:t>
                          </a:r>
                        </a:p>
                      </a:txBody>
                      <a:tcPr anchor="ctr" horzOverflow="overflow">
                        <a:lnL cap="flat">
                          <a:noFill/>
                        </a:lnL>
                        <a:lnR w="12700" cap="flat" cmpd="sng" algn="ctr">
                          <a:solidFill>
                            <a:schemeClr val="tx1"/>
                          </a:solidFill>
                          <a:prstDash val="solid"/>
                          <a:round/>
                          <a:headEnd type="none" w="med" len="med"/>
                          <a:tailEnd type="none" w="med" len="med"/>
                        </a:lnR>
                        <a:lnT cap="flat">
                          <a:noFill/>
                        </a:lnT>
                        <a:lnB w="2857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x</a:t>
                          </a:r>
                          <a:endParaRPr kumimoji="0" lang="ja-JP" altLang="ja-JP" sz="1600" b="0" i="0" u="none" strike="noStrike" cap="none" normalizeH="0" baseline="0" dirty="0">
                            <a:ln>
                              <a:noFill/>
                            </a:ln>
                            <a:solidFill>
                              <a:schemeClr val="tx1"/>
                            </a:solidFill>
                            <a:effectLst/>
                            <a:latin typeface="Times New Roman" pitchFamily="18" charset="0"/>
                            <a:ea typeface="MeiryoKe_PGothic" pitchFamily="50" charset="-128"/>
                          </a:endParaRPr>
                        </a:p>
                      </a:txBody>
                      <a:tcPr anchor="ctr" horzOverflow="overflow">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cap="flat">
                          <a:noFill/>
                        </a:lnT>
                        <a:lnB w="2857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x</a:t>
                          </a:r>
                          <a:endParaRPr kumimoji="0" lang="ja-JP" altLang="ja-JP" sz="1600" b="0" i="0" u="none" strike="noStrike" cap="none" normalizeH="0" baseline="0" dirty="0">
                            <a:ln>
                              <a:noFill/>
                            </a:ln>
                            <a:solidFill>
                              <a:schemeClr val="tx1"/>
                            </a:solidFill>
                            <a:effectLst/>
                            <a:latin typeface="Times New Roman" pitchFamily="18" charset="0"/>
                            <a:ea typeface="MeiryoKe_PGothic" pitchFamily="50" charset="-128"/>
                          </a:endParaRPr>
                        </a:p>
                      </a:txBody>
                      <a:tcPr anchor="ctr" horzOverflow="overflow">
                        <a:lnL w="12700" cap="flat" cmpd="sng" algn="ctr">
                          <a:noFill/>
                          <a:prstDash val="solid"/>
                          <a:round/>
                          <a:headEnd type="none" w="med" len="med"/>
                          <a:tailEnd type="none" w="med" len="med"/>
                        </a:lnL>
                        <a:lnR cap="flat">
                          <a:noFill/>
                        </a:lnR>
                        <a:lnT cap="flat">
                          <a:noFill/>
                        </a:lnT>
                        <a:lnB w="28575"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66700">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1</a:t>
                          </a:r>
                        </a:p>
                      </a:txBody>
                      <a:tcPr anchor="ctr" horzOverflow="overflow">
                        <a:lnL w="12700" cap="flat" cmpd="sng" algn="ctr">
                          <a:noFill/>
                          <a:prstDash val="solid"/>
                          <a:round/>
                          <a:headEnd type="none" w="med" len="med"/>
                          <a:tailEnd type="none" w="med" len="med"/>
                        </a:lnL>
                        <a:lnR cap="flat">
                          <a:noFill/>
                        </a:lnR>
                        <a:lnT cap="flat">
                          <a:noFill/>
                        </a:lnT>
                        <a:lnB w="28575" cap="flat" cmpd="sng" algn="ctr">
                          <a:noFill/>
                          <a:prstDash val="solid"/>
                          <a:round/>
                          <a:headEnd type="none" w="med" len="med"/>
                          <a:tailEnd type="none" w="med" len="med"/>
                        </a:lnB>
                        <a:lnTlToBr>
                          <a:noFill/>
                        </a:lnTlToBr>
                        <a:lnBlToTr>
                          <a:noFill/>
                        </a:lnBlToTr>
                        <a:gradFill>
                          <a:gsLst>
                            <a:gs pos="0">
                              <a:schemeClr val="accent6">
                                <a:tint val="50000"/>
                                <a:satMod val="300000"/>
                              </a:schemeClr>
                            </a:gs>
                            <a:gs pos="35000">
                              <a:schemeClr val="accent6">
                                <a:tint val="37000"/>
                                <a:satMod val="300000"/>
                              </a:schemeClr>
                            </a:gs>
                            <a:gs pos="100000">
                              <a:schemeClr val="accent6">
                                <a:tint val="15000"/>
                                <a:satMod val="350000"/>
                              </a:schemeClr>
                            </a:gs>
                          </a:gsLst>
                          <a:lin ang="16200000" scaled="1"/>
                        </a:gra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p>
                      </a:txBody>
                      <a:tcPr anchor="ctr" horzOverflow="overflow">
                        <a:lnL cap="flat">
                          <a:noFill/>
                        </a:lnL>
                        <a:lnR cap="flat">
                          <a:noFill/>
                        </a:lnR>
                        <a:lnT cap="flat">
                          <a:noFill/>
                        </a:lnT>
                        <a:lnB w="28575" cap="flat" cmpd="sng" algn="ctr">
                          <a:noFill/>
                          <a:prstDash val="solid"/>
                          <a:round/>
                          <a:headEnd type="none" w="med" len="med"/>
                          <a:tailEnd type="none" w="med" len="med"/>
                        </a:lnB>
                        <a:lnTlToBr>
                          <a:noFill/>
                        </a:lnTlToBr>
                        <a:lnBlToTr>
                          <a:noFill/>
                        </a:lnBlToTr>
                        <a:gradFill>
                          <a:gsLst>
                            <a:gs pos="0">
                              <a:schemeClr val="accent6">
                                <a:tint val="50000"/>
                                <a:satMod val="300000"/>
                              </a:schemeClr>
                            </a:gs>
                            <a:gs pos="35000">
                              <a:schemeClr val="accent6">
                                <a:tint val="37000"/>
                                <a:satMod val="300000"/>
                              </a:schemeClr>
                            </a:gs>
                            <a:gs pos="100000">
                              <a:schemeClr val="accent6">
                                <a:tint val="15000"/>
                                <a:satMod val="350000"/>
                              </a:schemeClr>
                            </a:gs>
                          </a:gsLst>
                          <a:lin ang="16200000" scaled="1"/>
                        </a:gra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p>
                      </a:txBody>
                      <a:tcPr anchor="ctr" horzOverflow="overflow">
                        <a:lnL cap="flat">
                          <a:noFill/>
                        </a:lnL>
                        <a:lnR w="12700" cap="flat" cmpd="sng" algn="ctr">
                          <a:solidFill>
                            <a:schemeClr val="tx1"/>
                          </a:solidFill>
                          <a:prstDash val="solid"/>
                          <a:round/>
                          <a:headEnd type="none" w="med" len="med"/>
                          <a:tailEnd type="none" w="med" len="med"/>
                        </a:lnR>
                        <a:lnT cap="flat">
                          <a:noFill/>
                        </a:lnT>
                        <a:lnB w="28575" cap="flat" cmpd="sng" algn="ctr">
                          <a:noFill/>
                          <a:prstDash val="solid"/>
                          <a:round/>
                          <a:headEnd type="none" w="med" len="med"/>
                          <a:tailEnd type="none" w="med" len="med"/>
                        </a:lnB>
                        <a:lnTlToBr>
                          <a:noFill/>
                        </a:lnTlToBr>
                        <a:lnBlToTr>
                          <a:noFill/>
                        </a:lnBlToTr>
                        <a:gradFill>
                          <a:gsLst>
                            <a:gs pos="0">
                              <a:schemeClr val="accent6">
                                <a:tint val="50000"/>
                                <a:satMod val="300000"/>
                              </a:schemeClr>
                            </a:gs>
                            <a:gs pos="35000">
                              <a:schemeClr val="accent6">
                                <a:tint val="37000"/>
                                <a:satMod val="300000"/>
                              </a:schemeClr>
                            </a:gs>
                            <a:gs pos="100000">
                              <a:schemeClr val="accent6">
                                <a:tint val="15000"/>
                                <a:satMod val="350000"/>
                              </a:schemeClr>
                            </a:gs>
                          </a:gsLst>
                          <a:lin ang="16200000" scaled="1"/>
                        </a:gra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endParaRPr kumimoji="0" lang="ja-JP" altLang="ja-JP" sz="1600" b="0" i="0" u="none" strike="noStrike" cap="none" normalizeH="0" baseline="0" dirty="0">
                            <a:ln>
                              <a:noFill/>
                            </a:ln>
                            <a:solidFill>
                              <a:schemeClr val="tx1"/>
                            </a:solidFill>
                            <a:effectLst/>
                            <a:latin typeface="Times New Roman" pitchFamily="18" charset="0"/>
                            <a:ea typeface="MeiryoKe_PGothic" pitchFamily="50" charset="-128"/>
                          </a:endParaRPr>
                        </a:p>
                      </a:txBody>
                      <a:tcPr anchor="ctr" horzOverflow="overflow">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cap="flat">
                          <a:noFill/>
                        </a:lnT>
                        <a:lnB w="28575" cap="flat" cmpd="sng" algn="ctr">
                          <a:noFill/>
                          <a:prstDash val="solid"/>
                          <a:round/>
                          <a:headEnd type="none" w="med" len="med"/>
                          <a:tailEnd type="none" w="med" len="med"/>
                        </a:lnB>
                        <a:lnTlToBr>
                          <a:noFill/>
                        </a:lnTlToBr>
                        <a:lnBlToTr>
                          <a:noFill/>
                        </a:lnBlToTr>
                        <a:gradFill>
                          <a:gsLst>
                            <a:gs pos="0">
                              <a:schemeClr val="accent6">
                                <a:tint val="50000"/>
                                <a:satMod val="300000"/>
                              </a:schemeClr>
                            </a:gs>
                            <a:gs pos="35000">
                              <a:schemeClr val="accent6">
                                <a:tint val="37000"/>
                                <a:satMod val="300000"/>
                              </a:schemeClr>
                            </a:gs>
                            <a:gs pos="100000">
                              <a:schemeClr val="accent6">
                                <a:tint val="15000"/>
                                <a:satMod val="350000"/>
                              </a:schemeClr>
                            </a:gs>
                          </a:gsLst>
                          <a:lin ang="16200000" scaled="1"/>
                        </a:gra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endParaRPr kumimoji="0" lang="ja-JP" altLang="ja-JP" sz="1600" b="0" i="0" u="none" strike="noStrike" cap="none" normalizeH="0" baseline="0" dirty="0">
                            <a:ln>
                              <a:noFill/>
                            </a:ln>
                            <a:solidFill>
                              <a:schemeClr val="tx1"/>
                            </a:solidFill>
                            <a:effectLst/>
                            <a:latin typeface="Times New Roman" pitchFamily="18" charset="0"/>
                            <a:ea typeface="MeiryoKe_PGothic" pitchFamily="50" charset="-128"/>
                          </a:endParaRPr>
                        </a:p>
                      </a:txBody>
                      <a:tcPr anchor="ctr" horzOverflow="overflow">
                        <a:lnL w="12700" cap="flat" cmpd="sng" algn="ctr">
                          <a:noFill/>
                          <a:prstDash val="solid"/>
                          <a:round/>
                          <a:headEnd type="none" w="med" len="med"/>
                          <a:tailEnd type="none" w="med" len="med"/>
                        </a:lnL>
                        <a:lnR cap="flat">
                          <a:noFill/>
                        </a:lnR>
                        <a:lnT cap="flat">
                          <a:noFill/>
                        </a:lnT>
                        <a:lnB w="28575" cap="flat" cmpd="sng" algn="ctr">
                          <a:noFill/>
                          <a:prstDash val="solid"/>
                          <a:round/>
                          <a:headEnd type="none" w="med" len="med"/>
                          <a:tailEnd type="none" w="med" len="med"/>
                        </a:lnB>
                        <a:lnTlToBr>
                          <a:noFill/>
                        </a:lnTlToBr>
                        <a:lnBlToTr>
                          <a:noFill/>
                        </a:lnBlToTr>
                        <a:gradFill>
                          <a:gsLst>
                            <a:gs pos="0">
                              <a:schemeClr val="accent6">
                                <a:tint val="50000"/>
                                <a:satMod val="300000"/>
                              </a:schemeClr>
                            </a:gs>
                            <a:gs pos="35000">
                              <a:schemeClr val="accent6">
                                <a:tint val="37000"/>
                                <a:satMod val="300000"/>
                              </a:schemeClr>
                            </a:gs>
                            <a:gs pos="100000">
                              <a:schemeClr val="accent6">
                                <a:tint val="15000"/>
                                <a:satMod val="350000"/>
                              </a:schemeClr>
                            </a:gs>
                          </a:gsLst>
                          <a:lin ang="16200000" scaled="1"/>
                        </a:gradFill>
                      </a:tcPr>
                    </a:tc>
                    <a:extLst>
                      <a:ext uri="{0D108BD9-81ED-4DB2-BD59-A6C34878D82A}">
                        <a16:rowId xmlns:a16="http://schemas.microsoft.com/office/drawing/2014/main" val="10005"/>
                      </a:ext>
                    </a:extLst>
                  </a:tr>
                  <a:tr h="266700">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1</a:t>
                          </a:r>
                        </a:p>
                      </a:txBody>
                      <a:tcPr anchor="ctr" horzOverflow="overflow">
                        <a:lnL w="12700" cap="flat" cmpd="sng" algn="ctr">
                          <a:noFill/>
                          <a:prstDash val="solid"/>
                          <a:round/>
                          <a:headEnd type="none" w="med" len="med"/>
                          <a:tailEnd type="none" w="med" len="med"/>
                        </a:lnL>
                        <a:lnR cap="flat">
                          <a:noFill/>
                        </a:lnR>
                        <a:lnT cap="flat">
                          <a:noFill/>
                        </a:lnT>
                        <a:lnB w="2857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p>
                      </a:txBody>
                      <a:tcPr anchor="ctr" horzOverflow="overflow">
                        <a:lnL cap="flat">
                          <a:noFill/>
                        </a:lnL>
                        <a:lnR cap="flat">
                          <a:noFill/>
                        </a:lnR>
                        <a:lnT cap="flat">
                          <a:noFill/>
                        </a:lnT>
                        <a:lnB w="2857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1</a:t>
                          </a:r>
                        </a:p>
                      </a:txBody>
                      <a:tcPr anchor="ctr" horzOverflow="overflow">
                        <a:lnL cap="flat">
                          <a:noFill/>
                        </a:lnL>
                        <a:lnR w="12700" cap="flat" cmpd="sng" algn="ctr">
                          <a:solidFill>
                            <a:schemeClr val="tx1"/>
                          </a:solidFill>
                          <a:prstDash val="solid"/>
                          <a:round/>
                          <a:headEnd type="none" w="med" len="med"/>
                          <a:tailEnd type="none" w="med" len="med"/>
                        </a:lnR>
                        <a:lnT cap="flat">
                          <a:noFill/>
                        </a:lnT>
                        <a:lnB w="2857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x</a:t>
                          </a:r>
                          <a:endParaRPr kumimoji="0" lang="ja-JP" altLang="ja-JP" sz="1600" b="0" i="0" u="none" strike="noStrike" cap="none" normalizeH="0" baseline="0" dirty="0">
                            <a:ln>
                              <a:noFill/>
                            </a:ln>
                            <a:solidFill>
                              <a:schemeClr val="tx1"/>
                            </a:solidFill>
                            <a:effectLst/>
                            <a:latin typeface="Times New Roman" pitchFamily="18" charset="0"/>
                            <a:ea typeface="MeiryoKe_PGothic" pitchFamily="50" charset="-128"/>
                          </a:endParaRPr>
                        </a:p>
                      </a:txBody>
                      <a:tcPr anchor="ctr" horzOverflow="overflow">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cap="flat">
                          <a:noFill/>
                        </a:lnT>
                        <a:lnB w="2857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x</a:t>
                          </a:r>
                          <a:endParaRPr kumimoji="0" lang="ja-JP" altLang="ja-JP" sz="1600" b="0" i="0" u="none" strike="noStrike" cap="none" normalizeH="0" baseline="0" dirty="0">
                            <a:ln>
                              <a:noFill/>
                            </a:ln>
                            <a:solidFill>
                              <a:schemeClr val="tx1"/>
                            </a:solidFill>
                            <a:effectLst/>
                            <a:latin typeface="Times New Roman" pitchFamily="18" charset="0"/>
                            <a:ea typeface="MeiryoKe_PGothic" pitchFamily="50" charset="-128"/>
                          </a:endParaRPr>
                        </a:p>
                      </a:txBody>
                      <a:tcPr anchor="ctr" horzOverflow="overflow">
                        <a:lnL w="12700" cap="flat" cmpd="sng" algn="ctr">
                          <a:noFill/>
                          <a:prstDash val="solid"/>
                          <a:round/>
                          <a:headEnd type="none" w="med" len="med"/>
                          <a:tailEnd type="none" w="med" len="med"/>
                        </a:lnL>
                        <a:lnR cap="flat">
                          <a:noFill/>
                        </a:lnR>
                        <a:lnT cap="flat">
                          <a:noFill/>
                        </a:lnT>
                        <a:lnB w="28575"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266700">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1</a:t>
                          </a:r>
                        </a:p>
                      </a:txBody>
                      <a:tcPr anchor="ctr" horzOverflow="overflow">
                        <a:lnL w="12700" cap="flat" cmpd="sng" algn="ctr">
                          <a:noFill/>
                          <a:prstDash val="solid"/>
                          <a:round/>
                          <a:headEnd type="none" w="med" len="med"/>
                          <a:tailEnd type="none" w="med" len="med"/>
                        </a:lnL>
                        <a:lnR cap="flat">
                          <a:noFill/>
                        </a:lnR>
                        <a:lnT cap="flat">
                          <a:noFill/>
                        </a:lnT>
                        <a:lnB w="28575" cap="flat" cmpd="sng" algn="ctr">
                          <a:noFill/>
                          <a:prstDash val="solid"/>
                          <a:round/>
                          <a:headEnd type="none" w="med" len="med"/>
                          <a:tailEnd type="none" w="med" len="med"/>
                        </a:lnB>
                        <a:lnTlToBr>
                          <a:noFill/>
                        </a:lnTlToBr>
                        <a:lnBlToTr>
                          <a:noFill/>
                        </a:lnBlToTr>
                        <a:gradFill>
                          <a:gsLst>
                            <a:gs pos="0">
                              <a:schemeClr val="accent6">
                                <a:tint val="50000"/>
                                <a:satMod val="300000"/>
                              </a:schemeClr>
                            </a:gs>
                            <a:gs pos="35000">
                              <a:schemeClr val="accent6">
                                <a:tint val="37000"/>
                                <a:satMod val="300000"/>
                              </a:schemeClr>
                            </a:gs>
                            <a:gs pos="100000">
                              <a:schemeClr val="accent6">
                                <a:tint val="15000"/>
                                <a:satMod val="350000"/>
                              </a:schemeClr>
                            </a:gs>
                          </a:gsLst>
                          <a:lin ang="16200000" scaled="1"/>
                        </a:gra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1</a:t>
                          </a:r>
                        </a:p>
                      </a:txBody>
                      <a:tcPr anchor="ctr" horzOverflow="overflow">
                        <a:lnL cap="flat">
                          <a:noFill/>
                        </a:lnL>
                        <a:lnR cap="flat">
                          <a:noFill/>
                        </a:lnR>
                        <a:lnT cap="flat">
                          <a:noFill/>
                        </a:lnT>
                        <a:lnB w="28575" cap="flat" cmpd="sng" algn="ctr">
                          <a:noFill/>
                          <a:prstDash val="solid"/>
                          <a:round/>
                          <a:headEnd type="none" w="med" len="med"/>
                          <a:tailEnd type="none" w="med" len="med"/>
                        </a:lnB>
                        <a:lnTlToBr>
                          <a:noFill/>
                        </a:lnTlToBr>
                        <a:lnBlToTr>
                          <a:noFill/>
                        </a:lnBlToTr>
                        <a:gradFill>
                          <a:gsLst>
                            <a:gs pos="0">
                              <a:schemeClr val="accent6">
                                <a:tint val="50000"/>
                                <a:satMod val="300000"/>
                              </a:schemeClr>
                            </a:gs>
                            <a:gs pos="35000">
                              <a:schemeClr val="accent6">
                                <a:tint val="37000"/>
                                <a:satMod val="300000"/>
                              </a:schemeClr>
                            </a:gs>
                            <a:gs pos="100000">
                              <a:schemeClr val="accent6">
                                <a:tint val="15000"/>
                                <a:satMod val="350000"/>
                              </a:schemeClr>
                            </a:gs>
                          </a:gsLst>
                          <a:lin ang="16200000" scaled="1"/>
                        </a:gra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p>
                      </a:txBody>
                      <a:tcPr anchor="ctr" horzOverflow="overflow">
                        <a:lnL cap="flat">
                          <a:noFill/>
                        </a:lnL>
                        <a:lnR w="12700" cap="flat" cmpd="sng" algn="ctr">
                          <a:solidFill>
                            <a:schemeClr val="tx1"/>
                          </a:solidFill>
                          <a:prstDash val="solid"/>
                          <a:round/>
                          <a:headEnd type="none" w="med" len="med"/>
                          <a:tailEnd type="none" w="med" len="med"/>
                        </a:lnR>
                        <a:lnT cap="flat">
                          <a:noFill/>
                        </a:lnT>
                        <a:lnB w="28575" cap="flat" cmpd="sng" algn="ctr">
                          <a:noFill/>
                          <a:prstDash val="solid"/>
                          <a:round/>
                          <a:headEnd type="none" w="med" len="med"/>
                          <a:tailEnd type="none" w="med" len="med"/>
                        </a:lnB>
                        <a:lnTlToBr>
                          <a:noFill/>
                        </a:lnTlToBr>
                        <a:lnBlToTr>
                          <a:noFill/>
                        </a:lnBlToTr>
                        <a:gradFill>
                          <a:gsLst>
                            <a:gs pos="0">
                              <a:schemeClr val="accent6">
                                <a:tint val="50000"/>
                                <a:satMod val="300000"/>
                              </a:schemeClr>
                            </a:gs>
                            <a:gs pos="35000">
                              <a:schemeClr val="accent6">
                                <a:tint val="37000"/>
                                <a:satMod val="300000"/>
                              </a:schemeClr>
                            </a:gs>
                            <a:gs pos="100000">
                              <a:schemeClr val="accent6">
                                <a:tint val="15000"/>
                                <a:satMod val="350000"/>
                              </a:schemeClr>
                            </a:gs>
                          </a:gsLst>
                          <a:lin ang="16200000" scaled="1"/>
                        </a:gra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endParaRPr kumimoji="0" lang="ja-JP" altLang="ja-JP" sz="1600" b="0" i="0" u="none" strike="noStrike" cap="none" normalizeH="0" baseline="0" dirty="0">
                            <a:ln>
                              <a:noFill/>
                            </a:ln>
                            <a:solidFill>
                              <a:schemeClr val="tx1"/>
                            </a:solidFill>
                            <a:effectLst/>
                            <a:latin typeface="Times New Roman" pitchFamily="18" charset="0"/>
                            <a:ea typeface="MeiryoKe_PGothic" pitchFamily="50" charset="-128"/>
                          </a:endParaRPr>
                        </a:p>
                      </a:txBody>
                      <a:tcPr anchor="ctr" horzOverflow="overflow">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cap="flat">
                          <a:noFill/>
                        </a:lnT>
                        <a:lnB w="28575" cap="flat" cmpd="sng" algn="ctr">
                          <a:noFill/>
                          <a:prstDash val="solid"/>
                          <a:round/>
                          <a:headEnd type="none" w="med" len="med"/>
                          <a:tailEnd type="none" w="med" len="med"/>
                        </a:lnB>
                        <a:lnTlToBr>
                          <a:noFill/>
                        </a:lnTlToBr>
                        <a:lnBlToTr>
                          <a:noFill/>
                        </a:lnBlToTr>
                        <a:gradFill>
                          <a:gsLst>
                            <a:gs pos="0">
                              <a:schemeClr val="accent6">
                                <a:tint val="50000"/>
                                <a:satMod val="300000"/>
                              </a:schemeClr>
                            </a:gs>
                            <a:gs pos="35000">
                              <a:schemeClr val="accent6">
                                <a:tint val="37000"/>
                                <a:satMod val="300000"/>
                              </a:schemeClr>
                            </a:gs>
                            <a:gs pos="100000">
                              <a:schemeClr val="accent6">
                                <a:tint val="15000"/>
                                <a:satMod val="350000"/>
                              </a:schemeClr>
                            </a:gs>
                          </a:gsLst>
                          <a:lin ang="16200000" scaled="1"/>
                        </a:gra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1</a:t>
                          </a:r>
                          <a:endParaRPr kumimoji="0" lang="ja-JP" altLang="ja-JP" sz="1600" b="0" i="0" u="none" strike="noStrike" cap="none" normalizeH="0" baseline="0" dirty="0">
                            <a:ln>
                              <a:noFill/>
                            </a:ln>
                            <a:solidFill>
                              <a:schemeClr val="tx1"/>
                            </a:solidFill>
                            <a:effectLst/>
                            <a:latin typeface="Times New Roman" pitchFamily="18" charset="0"/>
                            <a:ea typeface="MeiryoKe_PGothic" pitchFamily="50" charset="-128"/>
                          </a:endParaRPr>
                        </a:p>
                      </a:txBody>
                      <a:tcPr anchor="ctr" horzOverflow="overflow">
                        <a:lnL w="12700" cap="flat" cmpd="sng" algn="ctr">
                          <a:noFill/>
                          <a:prstDash val="solid"/>
                          <a:round/>
                          <a:headEnd type="none" w="med" len="med"/>
                          <a:tailEnd type="none" w="med" len="med"/>
                        </a:lnL>
                        <a:lnR cap="flat">
                          <a:noFill/>
                        </a:lnR>
                        <a:lnT cap="flat">
                          <a:noFill/>
                        </a:lnT>
                        <a:lnB w="28575" cap="flat" cmpd="sng" algn="ctr">
                          <a:noFill/>
                          <a:prstDash val="solid"/>
                          <a:round/>
                          <a:headEnd type="none" w="med" len="med"/>
                          <a:tailEnd type="none" w="med" len="med"/>
                        </a:lnB>
                        <a:lnTlToBr>
                          <a:noFill/>
                        </a:lnTlToBr>
                        <a:lnBlToTr>
                          <a:noFill/>
                        </a:lnBlToTr>
                        <a:gradFill>
                          <a:gsLst>
                            <a:gs pos="0">
                              <a:schemeClr val="accent6">
                                <a:tint val="50000"/>
                                <a:satMod val="300000"/>
                              </a:schemeClr>
                            </a:gs>
                            <a:gs pos="35000">
                              <a:schemeClr val="accent6">
                                <a:tint val="37000"/>
                                <a:satMod val="300000"/>
                              </a:schemeClr>
                            </a:gs>
                            <a:gs pos="100000">
                              <a:schemeClr val="accent6">
                                <a:tint val="15000"/>
                                <a:satMod val="350000"/>
                              </a:schemeClr>
                            </a:gs>
                          </a:gsLst>
                          <a:lin ang="16200000" scaled="1"/>
                        </a:gradFill>
                      </a:tcPr>
                    </a:tc>
                    <a:extLst>
                      <a:ext uri="{0D108BD9-81ED-4DB2-BD59-A6C34878D82A}">
                        <a16:rowId xmlns:a16="http://schemas.microsoft.com/office/drawing/2014/main" val="10007"/>
                      </a:ext>
                    </a:extLst>
                  </a:tr>
                  <a:tr h="266700">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1</a:t>
                          </a:r>
                        </a:p>
                      </a:txBody>
                      <a:tcPr anchor="ctr" horzOverflow="overflow">
                        <a:lnL w="12700" cap="flat" cmpd="sng" algn="ctr">
                          <a:noFill/>
                          <a:prstDash val="solid"/>
                          <a:round/>
                          <a:headEnd type="none" w="med" len="med"/>
                          <a:tailEnd type="none" w="med" len="med"/>
                        </a:lnL>
                        <a:lnR cap="flat">
                          <a:noFill/>
                        </a:lnR>
                        <a:lnT cap="flat">
                          <a:noFill/>
                        </a:lnT>
                        <a:lnB w="28575" cap="flat" cmpd="sng" algn="ctr">
                          <a:solidFill>
                            <a:schemeClr val="tx1"/>
                          </a:solidFill>
                          <a:prstDash val="solid"/>
                          <a:round/>
                          <a:headEnd type="none" w="med" len="med"/>
                          <a:tailEnd type="none" w="med" len="med"/>
                        </a:lnB>
                        <a:lnTlToBr>
                          <a:noFill/>
                        </a:lnTlToBr>
                        <a:lnBlToTr>
                          <a:noFill/>
                        </a:lnBlToTr>
                        <a:gradFill>
                          <a:gsLst>
                            <a:gs pos="0">
                              <a:schemeClr val="accent6">
                                <a:tint val="50000"/>
                                <a:satMod val="300000"/>
                              </a:schemeClr>
                            </a:gs>
                            <a:gs pos="35000">
                              <a:schemeClr val="accent6">
                                <a:tint val="37000"/>
                                <a:satMod val="300000"/>
                              </a:schemeClr>
                            </a:gs>
                            <a:gs pos="100000">
                              <a:schemeClr val="accent6">
                                <a:tint val="15000"/>
                                <a:satMod val="350000"/>
                              </a:schemeClr>
                            </a:gs>
                          </a:gsLst>
                          <a:lin ang="16200000" scaled="1"/>
                        </a:gra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1</a:t>
                          </a:r>
                        </a:p>
                      </a:txBody>
                      <a:tcPr anchor="ctr" horzOverflow="overflow">
                        <a:lnL cap="flat">
                          <a:noFill/>
                        </a:lnL>
                        <a:lnR cap="flat">
                          <a:noFill/>
                        </a:lnR>
                        <a:lnT cap="flat">
                          <a:noFill/>
                        </a:lnT>
                        <a:lnB w="28575" cap="flat" cmpd="sng" algn="ctr">
                          <a:solidFill>
                            <a:schemeClr val="tx1"/>
                          </a:solidFill>
                          <a:prstDash val="solid"/>
                          <a:round/>
                          <a:headEnd type="none" w="med" len="med"/>
                          <a:tailEnd type="none" w="med" len="med"/>
                        </a:lnB>
                        <a:lnTlToBr>
                          <a:noFill/>
                        </a:lnTlToBr>
                        <a:lnBlToTr>
                          <a:noFill/>
                        </a:lnBlToTr>
                        <a:gradFill>
                          <a:gsLst>
                            <a:gs pos="0">
                              <a:schemeClr val="accent6">
                                <a:tint val="50000"/>
                                <a:satMod val="300000"/>
                              </a:schemeClr>
                            </a:gs>
                            <a:gs pos="35000">
                              <a:schemeClr val="accent6">
                                <a:tint val="37000"/>
                                <a:satMod val="300000"/>
                              </a:schemeClr>
                            </a:gs>
                            <a:gs pos="100000">
                              <a:schemeClr val="accent6">
                                <a:tint val="15000"/>
                                <a:satMod val="350000"/>
                              </a:schemeClr>
                            </a:gs>
                          </a:gsLst>
                          <a:lin ang="16200000" scaled="1"/>
                        </a:gra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1</a:t>
                          </a:r>
                        </a:p>
                      </a:txBody>
                      <a:tcPr anchor="ctr" horzOverflow="overflow">
                        <a:lnL cap="flat">
                          <a:noFill/>
                        </a:lnL>
                        <a:lnR w="12700" cap="flat" cmpd="sng" algn="ctr">
                          <a:solidFill>
                            <a:schemeClr val="tx1"/>
                          </a:solidFill>
                          <a:prstDash val="solid"/>
                          <a:round/>
                          <a:headEnd type="none" w="med" len="med"/>
                          <a:tailEnd type="none" w="med" len="med"/>
                        </a:lnR>
                        <a:lnT cap="flat">
                          <a:noFill/>
                        </a:lnT>
                        <a:lnB w="28575" cap="flat" cmpd="sng" algn="ctr">
                          <a:solidFill>
                            <a:schemeClr val="tx1"/>
                          </a:solidFill>
                          <a:prstDash val="solid"/>
                          <a:round/>
                          <a:headEnd type="none" w="med" len="med"/>
                          <a:tailEnd type="none" w="med" len="med"/>
                        </a:lnB>
                        <a:lnTlToBr>
                          <a:noFill/>
                        </a:lnTlToBr>
                        <a:lnBlToTr>
                          <a:noFill/>
                        </a:lnBlToTr>
                        <a:gradFill>
                          <a:gsLst>
                            <a:gs pos="0">
                              <a:schemeClr val="accent6">
                                <a:tint val="50000"/>
                                <a:satMod val="300000"/>
                              </a:schemeClr>
                            </a:gs>
                            <a:gs pos="35000">
                              <a:schemeClr val="accent6">
                                <a:tint val="37000"/>
                                <a:satMod val="300000"/>
                              </a:schemeClr>
                            </a:gs>
                            <a:gs pos="100000">
                              <a:schemeClr val="accent6">
                                <a:tint val="15000"/>
                                <a:satMod val="350000"/>
                              </a:schemeClr>
                            </a:gs>
                          </a:gsLst>
                          <a:lin ang="16200000" scaled="1"/>
                        </a:gra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1</a:t>
                          </a:r>
                          <a:endParaRPr kumimoji="0" lang="ja-JP" altLang="ja-JP" sz="1600" b="0" i="0" u="none" strike="noStrike" cap="none" normalizeH="0" baseline="0" dirty="0">
                            <a:ln>
                              <a:noFill/>
                            </a:ln>
                            <a:solidFill>
                              <a:schemeClr val="tx1"/>
                            </a:solidFill>
                            <a:effectLst/>
                            <a:latin typeface="Times New Roman" pitchFamily="18" charset="0"/>
                            <a:ea typeface="MeiryoKe_PGothic" pitchFamily="50" charset="-128"/>
                          </a:endParaRPr>
                        </a:p>
                      </a:txBody>
                      <a:tcPr anchor="ctr" horzOverflow="overflow">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cap="flat">
                          <a:noFill/>
                        </a:lnT>
                        <a:lnB w="28575" cap="flat" cmpd="sng" algn="ctr">
                          <a:solidFill>
                            <a:schemeClr val="tx1"/>
                          </a:solidFill>
                          <a:prstDash val="solid"/>
                          <a:round/>
                          <a:headEnd type="none" w="med" len="med"/>
                          <a:tailEnd type="none" w="med" len="med"/>
                        </a:lnB>
                        <a:lnTlToBr>
                          <a:noFill/>
                        </a:lnTlToBr>
                        <a:lnBlToTr>
                          <a:noFill/>
                        </a:lnBlToTr>
                        <a:gradFill>
                          <a:gsLst>
                            <a:gs pos="0">
                              <a:schemeClr val="accent6">
                                <a:tint val="50000"/>
                                <a:satMod val="300000"/>
                              </a:schemeClr>
                            </a:gs>
                            <a:gs pos="35000">
                              <a:schemeClr val="accent6">
                                <a:tint val="37000"/>
                                <a:satMod val="300000"/>
                              </a:schemeClr>
                            </a:gs>
                            <a:gs pos="100000">
                              <a:schemeClr val="accent6">
                                <a:tint val="15000"/>
                                <a:satMod val="350000"/>
                              </a:schemeClr>
                            </a:gs>
                          </a:gsLst>
                          <a:lin ang="16200000" scaled="1"/>
                        </a:gra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endParaRPr kumimoji="0" lang="ja-JP" altLang="ja-JP" sz="1600" b="0" i="0" u="none" strike="noStrike" cap="none" normalizeH="0" baseline="0" dirty="0">
                            <a:ln>
                              <a:noFill/>
                            </a:ln>
                            <a:solidFill>
                              <a:schemeClr val="tx1"/>
                            </a:solidFill>
                            <a:effectLst/>
                            <a:latin typeface="Times New Roman" pitchFamily="18" charset="0"/>
                            <a:ea typeface="MeiryoKe_PGothic" pitchFamily="50" charset="-128"/>
                          </a:endParaRPr>
                        </a:p>
                      </a:txBody>
                      <a:tcPr anchor="ctr" horzOverflow="overflow">
                        <a:lnL w="12700" cap="flat" cmpd="sng" algn="ctr">
                          <a:noFill/>
                          <a:prstDash val="solid"/>
                          <a:round/>
                          <a:headEnd type="none" w="med" len="med"/>
                          <a:tailEnd type="none" w="med" len="med"/>
                        </a:lnL>
                        <a:lnR cap="flat">
                          <a:noFill/>
                        </a:lnR>
                        <a:lnT cap="flat">
                          <a:noFill/>
                        </a:lnT>
                        <a:lnB w="28575" cap="flat" cmpd="sng" algn="ctr">
                          <a:solidFill>
                            <a:schemeClr val="tx1"/>
                          </a:solidFill>
                          <a:prstDash val="solid"/>
                          <a:round/>
                          <a:headEnd type="none" w="med" len="med"/>
                          <a:tailEnd type="none" w="med" len="med"/>
                        </a:lnB>
                        <a:lnTlToBr>
                          <a:noFill/>
                        </a:lnTlToBr>
                        <a:lnBlToTr>
                          <a:noFill/>
                        </a:lnBlToTr>
                        <a:gradFill>
                          <a:gsLst>
                            <a:gs pos="0">
                              <a:schemeClr val="accent6">
                                <a:tint val="50000"/>
                                <a:satMod val="300000"/>
                              </a:schemeClr>
                            </a:gs>
                            <a:gs pos="35000">
                              <a:schemeClr val="accent6">
                                <a:tint val="37000"/>
                                <a:satMod val="300000"/>
                              </a:schemeClr>
                            </a:gs>
                            <a:gs pos="100000">
                              <a:schemeClr val="accent6">
                                <a:tint val="15000"/>
                                <a:satMod val="350000"/>
                              </a:schemeClr>
                            </a:gs>
                          </a:gsLst>
                          <a:lin ang="16200000" scaled="1"/>
                        </a:gradFill>
                      </a:tcPr>
                    </a:tc>
                    <a:extLst>
                      <a:ext uri="{0D108BD9-81ED-4DB2-BD59-A6C34878D82A}">
                        <a16:rowId xmlns:a16="http://schemas.microsoft.com/office/drawing/2014/main" val="10008"/>
                      </a:ext>
                    </a:extLst>
                  </a:tr>
                </a:tbl>
              </a:graphicData>
            </a:graphic>
          </p:graphicFrame>
        </mc:Choice>
        <mc:Fallback xmlns="">
          <p:graphicFrame>
            <p:nvGraphicFramePr>
              <p:cNvPr id="62" name="Group 153"/>
              <p:cNvGraphicFramePr>
                <a:graphicFrameLocks/>
              </p:cNvGraphicFramePr>
              <p:nvPr>
                <p:extLst>
                  <p:ext uri="{D42A27DB-BD31-4B8C-83A1-F6EECF244321}">
                    <p14:modId xmlns:p14="http://schemas.microsoft.com/office/powerpoint/2010/main" val="351130744"/>
                  </p:ext>
                </p:extLst>
              </p:nvPr>
            </p:nvGraphicFramePr>
            <p:xfrm>
              <a:off x="6102017" y="1898983"/>
              <a:ext cx="1728000" cy="3615309"/>
            </p:xfrm>
            <a:graphic>
              <a:graphicData uri="http://schemas.openxmlformats.org/drawingml/2006/table">
                <a:tbl>
                  <a:tblPr/>
                  <a:tblGrid>
                    <a:gridCol w="345600"/>
                    <a:gridCol w="345600"/>
                    <a:gridCol w="345600"/>
                    <a:gridCol w="345600"/>
                    <a:gridCol w="345600"/>
                  </a:tblGrid>
                  <a:tr h="542925">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1" u="none" strike="noStrike" cap="none" normalizeH="0" baseline="0" dirty="0" smtClean="0">
                              <a:ln>
                                <a:noFill/>
                              </a:ln>
                              <a:solidFill>
                                <a:schemeClr val="tx1"/>
                              </a:solidFill>
                              <a:effectLst/>
                              <a:latin typeface="Times New Roman" pitchFamily="18" charset="0"/>
                              <a:ea typeface="MeiryoKe_PGothic" pitchFamily="50" charset="-128"/>
                            </a:rPr>
                            <a:t>i</a:t>
                          </a:r>
                          <a:r>
                            <a:rPr kumimoji="0" lang="en-US" altLang="ja-JP" sz="2000" b="0" i="1" u="none" strike="noStrike" cap="none" normalizeH="0" baseline="-25000" dirty="0" smtClean="0">
                              <a:ln>
                                <a:noFill/>
                              </a:ln>
                              <a:solidFill>
                                <a:schemeClr val="tx1"/>
                              </a:solidFill>
                              <a:effectLst/>
                              <a:latin typeface="Times New Roman" pitchFamily="18" charset="0"/>
                              <a:ea typeface="MeiryoKe_PGothic" pitchFamily="50" charset="-128"/>
                            </a:rPr>
                            <a:t>2</a:t>
                          </a:r>
                          <a:endParaRPr kumimoji="0" lang="en-US" altLang="ja-JP" sz="2000" b="0" i="1" u="none" strike="noStrike" cap="none" normalizeH="0" baseline="-25000" dirty="0" smtClean="0">
                            <a:ln>
                              <a:noFill/>
                            </a:ln>
                            <a:solidFill>
                              <a:schemeClr val="tx1"/>
                            </a:solidFill>
                            <a:effectLst/>
                            <a:latin typeface="Times New Roman" pitchFamily="18" charset="0"/>
                            <a:ea typeface="MeiryoKe_PGothic" pitchFamily="50" charset="-128"/>
                          </a:endParaRPr>
                        </a:p>
                      </a:txBody>
                      <a:tcPr anchor="ctr" horzOverflow="overflow">
                        <a:lnL w="6350" cap="flat" cmpd="sng" algn="ctr">
                          <a:noFill/>
                          <a:prstDash val="solid"/>
                          <a:round/>
                          <a:headEnd type="none" w="med" len="med"/>
                          <a:tailEnd type="none" w="med" len="med"/>
                        </a:lnL>
                        <a:lnR cap="flat">
                          <a:noFill/>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1" u="none" strike="noStrike" cap="none" normalizeH="0" baseline="0" dirty="0" smtClean="0">
                              <a:ln>
                                <a:noFill/>
                              </a:ln>
                              <a:solidFill>
                                <a:schemeClr val="tx1"/>
                              </a:solidFill>
                              <a:effectLst/>
                              <a:latin typeface="Times New Roman" pitchFamily="18" charset="0"/>
                              <a:ea typeface="MeiryoKe_PGothic" pitchFamily="50" charset="-128"/>
                            </a:rPr>
                            <a:t>i</a:t>
                          </a:r>
                          <a:r>
                            <a:rPr kumimoji="0" lang="en-US" altLang="ja-JP" sz="2000" b="0" i="1" u="none" strike="noStrike" cap="none" normalizeH="0" baseline="-25000" dirty="0" smtClean="0">
                              <a:ln>
                                <a:noFill/>
                              </a:ln>
                              <a:solidFill>
                                <a:schemeClr val="tx1"/>
                              </a:solidFill>
                              <a:effectLst/>
                              <a:latin typeface="Times New Roman" pitchFamily="18" charset="0"/>
                              <a:ea typeface="MeiryoKe_PGothic" pitchFamily="50" charset="-128"/>
                            </a:rPr>
                            <a:t>1</a:t>
                          </a:r>
                        </a:p>
                      </a:txBody>
                      <a:tcPr anchor="ctr" horzOverflow="overflow">
                        <a:lnL cap="flat">
                          <a:noFill/>
                        </a:lnL>
                        <a:lnR cap="flat">
                          <a:noFill/>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1" u="none" strike="noStrike" cap="none" normalizeH="0" baseline="0" dirty="0" smtClean="0">
                              <a:ln>
                                <a:noFill/>
                              </a:ln>
                              <a:solidFill>
                                <a:schemeClr val="tx1"/>
                              </a:solidFill>
                              <a:effectLst/>
                              <a:latin typeface="Times New Roman" pitchFamily="18" charset="0"/>
                              <a:ea typeface="MeiryoKe_PGothic" pitchFamily="50" charset="-128"/>
                            </a:rPr>
                            <a:t>i</a:t>
                          </a:r>
                          <a:r>
                            <a:rPr kumimoji="0" lang="en-US" altLang="ja-JP" sz="2000" b="0" i="1" u="none" strike="noStrike" cap="none" normalizeH="0" baseline="-25000" dirty="0" smtClean="0">
                              <a:ln>
                                <a:noFill/>
                              </a:ln>
                              <a:solidFill>
                                <a:schemeClr val="tx1"/>
                              </a:solidFill>
                              <a:effectLst/>
                              <a:latin typeface="Times New Roman" pitchFamily="18" charset="0"/>
                              <a:ea typeface="MeiryoKe_PGothic" pitchFamily="50" charset="-128"/>
                            </a:rPr>
                            <a:t>0</a:t>
                          </a:r>
                        </a:p>
                      </a:txBody>
                      <a:tcPr anchor="ctr" horzOverflow="overflow">
                        <a:lnL cap="flat">
                          <a:noFill/>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endParaRPr lang="ja-JP"/>
                        </a:p>
                      </a:txBody>
                      <a:tcPr anchor="ctr" horzOverflow="overflow">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blipFill rotWithShape="0">
                          <a:blip r:embed="rId2"/>
                          <a:stretch>
                            <a:fillRect l="-315789" t="-2247" r="-103509" b="-577528"/>
                          </a:stretch>
                        </a:blipFill>
                      </a:tcPr>
                    </a:tc>
                    <a:tc>
                      <a:txBody>
                        <a:bodyPr/>
                        <a:lstStyle/>
                        <a:p>
                          <a:endParaRPr lang="ja-JP"/>
                        </a:p>
                      </a:txBody>
                      <a:tcPr anchor="ctr" horzOverflow="overflow">
                        <a:lnL w="12700" cap="flat" cmpd="sng" algn="ctr">
                          <a:noFill/>
                          <a:prstDash val="solid"/>
                          <a:round/>
                          <a:headEnd type="none" w="med" len="med"/>
                          <a:tailEnd type="none" w="med" len="med"/>
                        </a:lnL>
                        <a:lnR cap="flat">
                          <a:noFill/>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blipFill rotWithShape="0">
                          <a:blip r:embed="rId2"/>
                          <a:stretch>
                            <a:fillRect l="-415789" t="-2247" r="-3509" b="-577528"/>
                          </a:stretch>
                        </a:blipFill>
                      </a:tcPr>
                    </a:tc>
                  </a:tr>
                  <a:tr h="384048">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smtClean="0">
                              <a:ln>
                                <a:noFill/>
                              </a:ln>
                              <a:solidFill>
                                <a:schemeClr val="tx1"/>
                              </a:solidFill>
                              <a:effectLst/>
                              <a:latin typeface="Times New Roman" pitchFamily="18" charset="0"/>
                              <a:ea typeface="MeiryoKe_PGothic" pitchFamily="50" charset="-128"/>
                            </a:rPr>
                            <a:t>0</a:t>
                          </a:r>
                        </a:p>
                      </a:txBody>
                      <a:tcPr anchor="ctr" horzOverflow="overflow">
                        <a:lnL w="12700" cap="flat" cmpd="sng" algn="ctr">
                          <a:noFill/>
                          <a:prstDash val="solid"/>
                          <a:round/>
                          <a:headEnd type="none" w="med" len="med"/>
                          <a:tailEnd type="none" w="med" len="med"/>
                        </a:lnL>
                        <a:lnR cap="flat">
                          <a:noFill/>
                        </a:lnR>
                        <a:lnT w="28575"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smtClean="0">
                              <a:ln>
                                <a:noFill/>
                              </a:ln>
                              <a:solidFill>
                                <a:schemeClr val="tx1"/>
                              </a:solidFill>
                              <a:effectLst/>
                              <a:latin typeface="Times New Roman" pitchFamily="18" charset="0"/>
                              <a:ea typeface="MeiryoKe_PGothic" pitchFamily="50" charset="-128"/>
                            </a:rPr>
                            <a:t>0</a:t>
                          </a:r>
                        </a:p>
                      </a:txBody>
                      <a:tcPr anchor="ctr" horzOverflow="overflow">
                        <a:lnL cap="flat">
                          <a:noFill/>
                        </a:lnL>
                        <a:lnR cap="flat">
                          <a:noFill/>
                        </a:lnR>
                        <a:lnT w="28575"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smtClean="0">
                              <a:ln>
                                <a:noFill/>
                              </a:ln>
                              <a:solidFill>
                                <a:schemeClr val="tx1"/>
                              </a:solidFill>
                              <a:effectLst/>
                              <a:latin typeface="Times New Roman" pitchFamily="18" charset="0"/>
                              <a:ea typeface="MeiryoKe_PGothic" pitchFamily="50" charset="-128"/>
                            </a:rPr>
                            <a:t>0</a:t>
                          </a:r>
                        </a:p>
                      </a:txBody>
                      <a:tcPr anchor="ctr" horzOverflow="overflow">
                        <a:lnL cap="flat">
                          <a:noFill/>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smtClean="0">
                              <a:ln>
                                <a:noFill/>
                              </a:ln>
                              <a:solidFill>
                                <a:schemeClr val="tx1"/>
                              </a:solidFill>
                              <a:effectLst/>
                              <a:latin typeface="Times New Roman" pitchFamily="18" charset="0"/>
                              <a:ea typeface="MeiryoKe_PGothic" pitchFamily="50" charset="-128"/>
                            </a:rPr>
                            <a:t>x</a:t>
                          </a:r>
                          <a:endParaRPr kumimoji="0" lang="ja-JP" altLang="ja-JP" sz="1600" b="0" i="0" u="none" strike="noStrike" cap="none" normalizeH="0" baseline="0" dirty="0" smtClean="0">
                            <a:ln>
                              <a:noFill/>
                            </a:ln>
                            <a:solidFill>
                              <a:schemeClr val="tx1"/>
                            </a:solidFill>
                            <a:effectLst/>
                            <a:latin typeface="Times New Roman" pitchFamily="18" charset="0"/>
                            <a:ea typeface="MeiryoKe_PGothic" pitchFamily="50" charset="-128"/>
                          </a:endParaRPr>
                        </a:p>
                      </a:txBody>
                      <a:tcPr anchor="ctr" horzOverflow="overflow">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smtClean="0">
                              <a:ln>
                                <a:noFill/>
                              </a:ln>
                              <a:solidFill>
                                <a:schemeClr val="tx1"/>
                              </a:solidFill>
                              <a:effectLst/>
                              <a:latin typeface="Times New Roman" pitchFamily="18" charset="0"/>
                              <a:ea typeface="MeiryoKe_PGothic" pitchFamily="50" charset="-128"/>
                            </a:rPr>
                            <a:t>x</a:t>
                          </a:r>
                          <a:endParaRPr kumimoji="0" lang="ja-JP" altLang="ja-JP" sz="1600" b="0" i="0" u="none" strike="noStrike" cap="none" normalizeH="0" baseline="0" dirty="0" smtClean="0">
                            <a:ln>
                              <a:noFill/>
                            </a:ln>
                            <a:solidFill>
                              <a:schemeClr val="tx1"/>
                            </a:solidFill>
                            <a:effectLst/>
                            <a:latin typeface="Times New Roman" pitchFamily="18" charset="0"/>
                            <a:ea typeface="MeiryoKe_PGothic" pitchFamily="50" charset="-128"/>
                          </a:endParaRPr>
                        </a:p>
                      </a:txBody>
                      <a:tcPr anchor="ctr" horzOverflow="overflow">
                        <a:lnL w="12700" cap="flat" cmpd="sng" algn="ctr">
                          <a:noFill/>
                          <a:prstDash val="solid"/>
                          <a:round/>
                          <a:headEnd type="none" w="med" len="med"/>
                          <a:tailEnd type="none" w="med" len="med"/>
                        </a:lnL>
                        <a:lnR cap="flat">
                          <a:noFill/>
                        </a:lnR>
                        <a:lnT w="28575" cap="flat" cmpd="sng" algn="ctr">
                          <a:solidFill>
                            <a:schemeClr val="tx1"/>
                          </a:solidFill>
                          <a:prstDash val="solid"/>
                          <a:round/>
                          <a:headEnd type="none" w="med" len="med"/>
                          <a:tailEnd type="none" w="med" len="med"/>
                        </a:lnT>
                        <a:lnB cap="flat">
                          <a:noFill/>
                        </a:lnB>
                        <a:lnTlToBr>
                          <a:noFill/>
                        </a:lnTlToBr>
                        <a:lnBlToTr>
                          <a:noFill/>
                        </a:lnBlToTr>
                        <a:noFill/>
                      </a:tcPr>
                    </a:tc>
                  </a:tr>
                  <a:tr h="384048">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smtClean="0">
                              <a:ln>
                                <a:noFill/>
                              </a:ln>
                              <a:solidFill>
                                <a:schemeClr val="tx1"/>
                              </a:solidFill>
                              <a:effectLst/>
                              <a:latin typeface="Times New Roman" pitchFamily="18" charset="0"/>
                              <a:ea typeface="MeiryoKe_PGothic" pitchFamily="50" charset="-128"/>
                            </a:rPr>
                            <a:t>0</a:t>
                          </a:r>
                        </a:p>
                      </a:txBody>
                      <a:tcPr anchor="ctr" horzOverflow="overflow">
                        <a:lnL w="12700" cap="flat" cmpd="sng" algn="ctr">
                          <a:noFill/>
                          <a:prstDash val="solid"/>
                          <a:round/>
                          <a:headEnd type="none" w="med" len="med"/>
                          <a:tailEnd type="none" w="med" len="med"/>
                        </a:lnL>
                        <a:lnR cap="flat">
                          <a:noFill/>
                        </a:lnR>
                        <a:lnT cap="flat">
                          <a:noFill/>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smtClean="0">
                              <a:ln>
                                <a:noFill/>
                              </a:ln>
                              <a:solidFill>
                                <a:schemeClr val="tx1"/>
                              </a:solidFill>
                              <a:effectLst/>
                              <a:latin typeface="Times New Roman" pitchFamily="18" charset="0"/>
                              <a:ea typeface="MeiryoKe_PGothic" pitchFamily="50" charset="-128"/>
                            </a:rPr>
                            <a:t>0</a:t>
                          </a:r>
                        </a:p>
                      </a:txBody>
                      <a:tcPr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smtClean="0">
                              <a:ln>
                                <a:noFill/>
                              </a:ln>
                              <a:solidFill>
                                <a:schemeClr val="tx1"/>
                              </a:solidFill>
                              <a:effectLst/>
                              <a:latin typeface="Times New Roman" pitchFamily="18" charset="0"/>
                              <a:ea typeface="MeiryoKe_PGothic" pitchFamily="50" charset="-128"/>
                            </a:rPr>
                            <a:t>1</a:t>
                          </a:r>
                        </a:p>
                      </a:txBody>
                      <a:tcPr anchor="ctr" horzOverflow="overflow">
                        <a:lnL cap="flat">
                          <a:noFill/>
                        </a:lnL>
                        <a:lnR w="12700" cap="flat" cmpd="sng" algn="ctr">
                          <a:solidFill>
                            <a:schemeClr val="tx1"/>
                          </a:solidFill>
                          <a:prstDash val="solid"/>
                          <a:round/>
                          <a:headEnd type="none" w="med" len="med"/>
                          <a:tailEnd type="none" w="med" len="med"/>
                        </a:lnR>
                        <a:lnT cap="flat">
                          <a:noFill/>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smtClean="0">
                              <a:ln>
                                <a:noFill/>
                              </a:ln>
                              <a:solidFill>
                                <a:schemeClr val="tx1"/>
                              </a:solidFill>
                              <a:effectLst/>
                              <a:latin typeface="Times New Roman" pitchFamily="18" charset="0"/>
                              <a:ea typeface="MeiryoKe_PGothic" pitchFamily="50" charset="-128"/>
                            </a:rPr>
                            <a:t>x</a:t>
                          </a:r>
                          <a:endParaRPr kumimoji="0" lang="ja-JP" altLang="ja-JP" sz="1600" b="0" i="0" u="none" strike="noStrike" cap="none" normalizeH="0" baseline="0" dirty="0" smtClean="0">
                            <a:ln>
                              <a:noFill/>
                            </a:ln>
                            <a:solidFill>
                              <a:schemeClr val="tx1"/>
                            </a:solidFill>
                            <a:effectLst/>
                            <a:latin typeface="Times New Roman" pitchFamily="18" charset="0"/>
                            <a:ea typeface="MeiryoKe_PGothic" pitchFamily="50" charset="-128"/>
                          </a:endParaRPr>
                        </a:p>
                      </a:txBody>
                      <a:tcPr anchor="ctr" horzOverflow="overflow">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cap="flat">
                          <a:noFill/>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smtClean="0">
                              <a:ln>
                                <a:noFill/>
                              </a:ln>
                              <a:solidFill>
                                <a:schemeClr val="tx1"/>
                              </a:solidFill>
                              <a:effectLst/>
                              <a:latin typeface="Times New Roman" pitchFamily="18" charset="0"/>
                              <a:ea typeface="MeiryoKe_PGothic" pitchFamily="50" charset="-128"/>
                            </a:rPr>
                            <a:t>x</a:t>
                          </a:r>
                          <a:endParaRPr kumimoji="0" lang="ja-JP" altLang="ja-JP" sz="1600" b="0" i="0" u="none" strike="noStrike" cap="none" normalizeH="0" baseline="0" dirty="0" smtClean="0">
                            <a:ln>
                              <a:noFill/>
                            </a:ln>
                            <a:solidFill>
                              <a:schemeClr val="tx1"/>
                            </a:solidFill>
                            <a:effectLst/>
                            <a:latin typeface="Times New Roman" pitchFamily="18" charset="0"/>
                            <a:ea typeface="MeiryoKe_PGothic" pitchFamily="50" charset="-128"/>
                          </a:endParaRPr>
                        </a:p>
                      </a:txBody>
                      <a:tcPr anchor="ctr" horzOverflow="overflow">
                        <a:lnL w="12700" cap="flat" cmpd="sng" algn="ctr">
                          <a:noFill/>
                          <a:prstDash val="solid"/>
                          <a:round/>
                          <a:headEnd type="none" w="med" len="med"/>
                          <a:tailEnd type="none" w="med" len="med"/>
                        </a:lnL>
                        <a:lnR cap="flat">
                          <a:noFill/>
                        </a:lnR>
                        <a:lnT cap="flat">
                          <a:noFill/>
                        </a:lnT>
                        <a:lnB cap="flat">
                          <a:noFill/>
                        </a:lnB>
                        <a:lnTlToBr>
                          <a:noFill/>
                        </a:lnTlToBr>
                        <a:lnBlToTr>
                          <a:noFill/>
                        </a:lnBlToTr>
                        <a:noFill/>
                      </a:tcPr>
                    </a:tc>
                  </a:tr>
                  <a:tr h="384048">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smtClean="0">
                              <a:ln>
                                <a:noFill/>
                              </a:ln>
                              <a:solidFill>
                                <a:schemeClr val="tx1"/>
                              </a:solidFill>
                              <a:effectLst/>
                              <a:latin typeface="Times New Roman" pitchFamily="18" charset="0"/>
                              <a:ea typeface="MeiryoKe_PGothic" pitchFamily="50" charset="-128"/>
                            </a:rPr>
                            <a:t>0</a:t>
                          </a:r>
                        </a:p>
                      </a:txBody>
                      <a:tcPr anchor="ctr" horzOverflow="overflow">
                        <a:lnL w="12700" cap="flat" cmpd="sng" algn="ctr">
                          <a:noFill/>
                          <a:prstDash val="solid"/>
                          <a:round/>
                          <a:headEnd type="none" w="med" len="med"/>
                          <a:tailEnd type="none" w="med" len="med"/>
                        </a:lnL>
                        <a:lnR cap="flat">
                          <a:noFill/>
                        </a:lnR>
                        <a:lnT cap="flat">
                          <a:noFill/>
                        </a:lnT>
                        <a:lnB w="2857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smtClean="0">
                              <a:ln>
                                <a:noFill/>
                              </a:ln>
                              <a:solidFill>
                                <a:schemeClr val="tx1"/>
                              </a:solidFill>
                              <a:effectLst/>
                              <a:latin typeface="Times New Roman" pitchFamily="18" charset="0"/>
                              <a:ea typeface="MeiryoKe_PGothic" pitchFamily="50" charset="-128"/>
                            </a:rPr>
                            <a:t>1</a:t>
                          </a:r>
                        </a:p>
                      </a:txBody>
                      <a:tcPr anchor="ctr" horzOverflow="overflow">
                        <a:lnL cap="flat">
                          <a:noFill/>
                        </a:lnL>
                        <a:lnR cap="flat">
                          <a:noFill/>
                        </a:lnR>
                        <a:lnT cap="flat">
                          <a:noFill/>
                        </a:lnT>
                        <a:lnB w="2857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smtClean="0">
                              <a:ln>
                                <a:noFill/>
                              </a:ln>
                              <a:solidFill>
                                <a:schemeClr val="tx1"/>
                              </a:solidFill>
                              <a:effectLst/>
                              <a:latin typeface="Times New Roman" pitchFamily="18" charset="0"/>
                              <a:ea typeface="MeiryoKe_PGothic" pitchFamily="50" charset="-128"/>
                            </a:rPr>
                            <a:t>0</a:t>
                          </a:r>
                        </a:p>
                      </a:txBody>
                      <a:tcPr anchor="ctr" horzOverflow="overflow">
                        <a:lnL cap="flat">
                          <a:noFill/>
                        </a:lnL>
                        <a:lnR w="12700" cap="flat" cmpd="sng" algn="ctr">
                          <a:solidFill>
                            <a:schemeClr val="tx1"/>
                          </a:solidFill>
                          <a:prstDash val="solid"/>
                          <a:round/>
                          <a:headEnd type="none" w="med" len="med"/>
                          <a:tailEnd type="none" w="med" len="med"/>
                        </a:lnR>
                        <a:lnT cap="flat">
                          <a:noFill/>
                        </a:lnT>
                        <a:lnB w="2857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smtClean="0">
                              <a:ln>
                                <a:noFill/>
                              </a:ln>
                              <a:solidFill>
                                <a:schemeClr val="tx1"/>
                              </a:solidFill>
                              <a:effectLst/>
                              <a:latin typeface="Times New Roman" pitchFamily="18" charset="0"/>
                              <a:ea typeface="MeiryoKe_PGothic" pitchFamily="50" charset="-128"/>
                            </a:rPr>
                            <a:t>x</a:t>
                          </a:r>
                          <a:endParaRPr kumimoji="0" lang="ja-JP" altLang="ja-JP" sz="1600" b="0" i="0" u="none" strike="noStrike" cap="none" normalizeH="0" baseline="0" dirty="0" smtClean="0">
                            <a:ln>
                              <a:noFill/>
                            </a:ln>
                            <a:solidFill>
                              <a:schemeClr val="tx1"/>
                            </a:solidFill>
                            <a:effectLst/>
                            <a:latin typeface="Times New Roman" pitchFamily="18" charset="0"/>
                            <a:ea typeface="MeiryoKe_PGothic" pitchFamily="50" charset="-128"/>
                          </a:endParaRPr>
                        </a:p>
                      </a:txBody>
                      <a:tcPr anchor="ctr" horzOverflow="overflow">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cap="flat">
                          <a:noFill/>
                        </a:lnT>
                        <a:lnB w="2857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smtClean="0">
                              <a:ln>
                                <a:noFill/>
                              </a:ln>
                              <a:solidFill>
                                <a:schemeClr val="tx1"/>
                              </a:solidFill>
                              <a:effectLst/>
                              <a:latin typeface="Times New Roman" pitchFamily="18" charset="0"/>
                              <a:ea typeface="MeiryoKe_PGothic" pitchFamily="50" charset="-128"/>
                            </a:rPr>
                            <a:t>x</a:t>
                          </a:r>
                          <a:endParaRPr kumimoji="0" lang="ja-JP" altLang="ja-JP" sz="1600" b="0" i="0" u="none" strike="noStrike" cap="none" normalizeH="0" baseline="0" dirty="0" smtClean="0">
                            <a:ln>
                              <a:noFill/>
                            </a:ln>
                            <a:solidFill>
                              <a:schemeClr val="tx1"/>
                            </a:solidFill>
                            <a:effectLst/>
                            <a:latin typeface="Times New Roman" pitchFamily="18" charset="0"/>
                            <a:ea typeface="MeiryoKe_PGothic" pitchFamily="50" charset="-128"/>
                          </a:endParaRPr>
                        </a:p>
                      </a:txBody>
                      <a:tcPr anchor="ctr" horzOverflow="overflow">
                        <a:lnL w="12700" cap="flat" cmpd="sng" algn="ctr">
                          <a:noFill/>
                          <a:prstDash val="solid"/>
                          <a:round/>
                          <a:headEnd type="none" w="med" len="med"/>
                          <a:tailEnd type="none" w="med" len="med"/>
                        </a:lnL>
                        <a:lnR cap="flat">
                          <a:noFill/>
                        </a:lnR>
                        <a:lnT cap="flat">
                          <a:noFill/>
                        </a:lnT>
                        <a:lnB w="28575" cap="flat" cmpd="sng" algn="ctr">
                          <a:noFill/>
                          <a:prstDash val="solid"/>
                          <a:round/>
                          <a:headEnd type="none" w="med" len="med"/>
                          <a:tailEnd type="none" w="med" len="med"/>
                        </a:lnB>
                        <a:lnTlToBr>
                          <a:noFill/>
                        </a:lnTlToBr>
                        <a:lnBlToTr>
                          <a:noFill/>
                        </a:lnBlToTr>
                        <a:noFill/>
                      </a:tcPr>
                    </a:tc>
                  </a:tr>
                  <a:tr h="384048">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smtClean="0">
                              <a:ln>
                                <a:noFill/>
                              </a:ln>
                              <a:solidFill>
                                <a:schemeClr val="tx1"/>
                              </a:solidFill>
                              <a:effectLst/>
                              <a:latin typeface="Times New Roman" pitchFamily="18" charset="0"/>
                              <a:ea typeface="MeiryoKe_PGothic" pitchFamily="50" charset="-128"/>
                            </a:rPr>
                            <a:t>0</a:t>
                          </a:r>
                        </a:p>
                      </a:txBody>
                      <a:tcPr anchor="ctr" horzOverflow="overflow">
                        <a:lnL w="12700" cap="flat" cmpd="sng" algn="ctr">
                          <a:noFill/>
                          <a:prstDash val="solid"/>
                          <a:round/>
                          <a:headEnd type="none" w="med" len="med"/>
                          <a:tailEnd type="none" w="med" len="med"/>
                        </a:lnL>
                        <a:lnR cap="flat">
                          <a:noFill/>
                        </a:lnR>
                        <a:lnT cap="flat">
                          <a:noFill/>
                        </a:lnT>
                        <a:lnB w="2857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smtClean="0">
                              <a:ln>
                                <a:noFill/>
                              </a:ln>
                              <a:solidFill>
                                <a:schemeClr val="tx1"/>
                              </a:solidFill>
                              <a:effectLst/>
                              <a:latin typeface="Times New Roman" pitchFamily="18" charset="0"/>
                              <a:ea typeface="MeiryoKe_PGothic" pitchFamily="50" charset="-128"/>
                            </a:rPr>
                            <a:t>1</a:t>
                          </a:r>
                        </a:p>
                      </a:txBody>
                      <a:tcPr anchor="ctr" horzOverflow="overflow">
                        <a:lnL cap="flat">
                          <a:noFill/>
                        </a:lnL>
                        <a:lnR cap="flat">
                          <a:noFill/>
                        </a:lnR>
                        <a:lnT cap="flat">
                          <a:noFill/>
                        </a:lnT>
                        <a:lnB w="2857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smtClean="0">
                              <a:ln>
                                <a:noFill/>
                              </a:ln>
                              <a:solidFill>
                                <a:schemeClr val="tx1"/>
                              </a:solidFill>
                              <a:effectLst/>
                              <a:latin typeface="Times New Roman" pitchFamily="18" charset="0"/>
                              <a:ea typeface="MeiryoKe_PGothic" pitchFamily="50" charset="-128"/>
                            </a:rPr>
                            <a:t>1</a:t>
                          </a:r>
                        </a:p>
                      </a:txBody>
                      <a:tcPr anchor="ctr" horzOverflow="overflow">
                        <a:lnL cap="flat">
                          <a:noFill/>
                        </a:lnL>
                        <a:lnR w="12700" cap="flat" cmpd="sng" algn="ctr">
                          <a:solidFill>
                            <a:schemeClr val="tx1"/>
                          </a:solidFill>
                          <a:prstDash val="solid"/>
                          <a:round/>
                          <a:headEnd type="none" w="med" len="med"/>
                          <a:tailEnd type="none" w="med" len="med"/>
                        </a:lnR>
                        <a:lnT cap="flat">
                          <a:noFill/>
                        </a:lnT>
                        <a:lnB w="2857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smtClean="0">
                              <a:ln>
                                <a:noFill/>
                              </a:ln>
                              <a:solidFill>
                                <a:schemeClr val="tx1"/>
                              </a:solidFill>
                              <a:effectLst/>
                              <a:latin typeface="Times New Roman" pitchFamily="18" charset="0"/>
                              <a:ea typeface="MeiryoKe_PGothic" pitchFamily="50" charset="-128"/>
                            </a:rPr>
                            <a:t>x</a:t>
                          </a:r>
                          <a:endParaRPr kumimoji="0" lang="ja-JP" altLang="ja-JP" sz="1600" b="0" i="0" u="none" strike="noStrike" cap="none" normalizeH="0" baseline="0" dirty="0" smtClean="0">
                            <a:ln>
                              <a:noFill/>
                            </a:ln>
                            <a:solidFill>
                              <a:schemeClr val="tx1"/>
                            </a:solidFill>
                            <a:effectLst/>
                            <a:latin typeface="Times New Roman" pitchFamily="18" charset="0"/>
                            <a:ea typeface="MeiryoKe_PGothic" pitchFamily="50" charset="-128"/>
                          </a:endParaRPr>
                        </a:p>
                      </a:txBody>
                      <a:tcPr anchor="ctr" horzOverflow="overflow">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cap="flat">
                          <a:noFill/>
                        </a:lnT>
                        <a:lnB w="2857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smtClean="0">
                              <a:ln>
                                <a:noFill/>
                              </a:ln>
                              <a:solidFill>
                                <a:schemeClr val="tx1"/>
                              </a:solidFill>
                              <a:effectLst/>
                              <a:latin typeface="Times New Roman" pitchFamily="18" charset="0"/>
                              <a:ea typeface="MeiryoKe_PGothic" pitchFamily="50" charset="-128"/>
                            </a:rPr>
                            <a:t>x</a:t>
                          </a:r>
                          <a:endParaRPr kumimoji="0" lang="ja-JP" altLang="ja-JP" sz="1600" b="0" i="0" u="none" strike="noStrike" cap="none" normalizeH="0" baseline="0" dirty="0" smtClean="0">
                            <a:ln>
                              <a:noFill/>
                            </a:ln>
                            <a:solidFill>
                              <a:schemeClr val="tx1"/>
                            </a:solidFill>
                            <a:effectLst/>
                            <a:latin typeface="Times New Roman" pitchFamily="18" charset="0"/>
                            <a:ea typeface="MeiryoKe_PGothic" pitchFamily="50" charset="-128"/>
                          </a:endParaRPr>
                        </a:p>
                      </a:txBody>
                      <a:tcPr anchor="ctr" horzOverflow="overflow">
                        <a:lnL w="12700" cap="flat" cmpd="sng" algn="ctr">
                          <a:noFill/>
                          <a:prstDash val="solid"/>
                          <a:round/>
                          <a:headEnd type="none" w="med" len="med"/>
                          <a:tailEnd type="none" w="med" len="med"/>
                        </a:lnL>
                        <a:lnR cap="flat">
                          <a:noFill/>
                        </a:lnR>
                        <a:lnT cap="flat">
                          <a:noFill/>
                        </a:lnT>
                        <a:lnB w="28575" cap="flat" cmpd="sng" algn="ctr">
                          <a:noFill/>
                          <a:prstDash val="solid"/>
                          <a:round/>
                          <a:headEnd type="none" w="med" len="med"/>
                          <a:tailEnd type="none" w="med" len="med"/>
                        </a:lnB>
                        <a:lnTlToBr>
                          <a:noFill/>
                        </a:lnTlToBr>
                        <a:lnBlToTr>
                          <a:noFill/>
                        </a:lnBlToTr>
                        <a:noFill/>
                      </a:tcPr>
                    </a:tc>
                  </a:tr>
                  <a:tr h="384048">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smtClean="0">
                              <a:ln>
                                <a:noFill/>
                              </a:ln>
                              <a:solidFill>
                                <a:schemeClr val="tx1"/>
                              </a:solidFill>
                              <a:effectLst/>
                              <a:latin typeface="Times New Roman" pitchFamily="18" charset="0"/>
                              <a:ea typeface="MeiryoKe_PGothic" pitchFamily="50" charset="-128"/>
                            </a:rPr>
                            <a:t>1</a:t>
                          </a:r>
                        </a:p>
                      </a:txBody>
                      <a:tcPr anchor="ctr" horzOverflow="overflow">
                        <a:lnL w="12700" cap="flat" cmpd="sng" algn="ctr">
                          <a:noFill/>
                          <a:prstDash val="solid"/>
                          <a:round/>
                          <a:headEnd type="none" w="med" len="med"/>
                          <a:tailEnd type="none" w="med" len="med"/>
                        </a:lnL>
                        <a:lnR cap="flat">
                          <a:noFill/>
                        </a:lnR>
                        <a:lnT cap="flat">
                          <a:noFill/>
                        </a:lnT>
                        <a:lnB w="28575" cap="flat" cmpd="sng" algn="ctr">
                          <a:noFill/>
                          <a:prstDash val="solid"/>
                          <a:round/>
                          <a:headEnd type="none" w="med" len="med"/>
                          <a:tailEnd type="none" w="med" len="med"/>
                        </a:lnB>
                        <a:lnTlToBr>
                          <a:noFill/>
                        </a:lnTlToBr>
                        <a:lnBlToTr>
                          <a:noFill/>
                        </a:lnBlToTr>
                        <a:gradFill>
                          <a:gsLst>
                            <a:gs pos="0">
                              <a:schemeClr val="accent6">
                                <a:tint val="50000"/>
                                <a:satMod val="300000"/>
                              </a:schemeClr>
                            </a:gs>
                            <a:gs pos="35000">
                              <a:schemeClr val="accent6">
                                <a:tint val="37000"/>
                                <a:satMod val="300000"/>
                              </a:schemeClr>
                            </a:gs>
                            <a:gs pos="100000">
                              <a:schemeClr val="accent6">
                                <a:tint val="15000"/>
                                <a:satMod val="350000"/>
                              </a:schemeClr>
                            </a:gs>
                          </a:gsLst>
                          <a:lin ang="16200000" scaled="1"/>
                        </a:gra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smtClean="0">
                              <a:ln>
                                <a:noFill/>
                              </a:ln>
                              <a:solidFill>
                                <a:schemeClr val="tx1"/>
                              </a:solidFill>
                              <a:effectLst/>
                              <a:latin typeface="Times New Roman" pitchFamily="18" charset="0"/>
                              <a:ea typeface="MeiryoKe_PGothic" pitchFamily="50" charset="-128"/>
                            </a:rPr>
                            <a:t>0</a:t>
                          </a:r>
                        </a:p>
                      </a:txBody>
                      <a:tcPr anchor="ctr" horzOverflow="overflow">
                        <a:lnL cap="flat">
                          <a:noFill/>
                        </a:lnL>
                        <a:lnR cap="flat">
                          <a:noFill/>
                        </a:lnR>
                        <a:lnT cap="flat">
                          <a:noFill/>
                        </a:lnT>
                        <a:lnB w="28575" cap="flat" cmpd="sng" algn="ctr">
                          <a:noFill/>
                          <a:prstDash val="solid"/>
                          <a:round/>
                          <a:headEnd type="none" w="med" len="med"/>
                          <a:tailEnd type="none" w="med" len="med"/>
                        </a:lnB>
                        <a:lnTlToBr>
                          <a:noFill/>
                        </a:lnTlToBr>
                        <a:lnBlToTr>
                          <a:noFill/>
                        </a:lnBlToTr>
                        <a:gradFill>
                          <a:gsLst>
                            <a:gs pos="0">
                              <a:schemeClr val="accent6">
                                <a:tint val="50000"/>
                                <a:satMod val="300000"/>
                              </a:schemeClr>
                            </a:gs>
                            <a:gs pos="35000">
                              <a:schemeClr val="accent6">
                                <a:tint val="37000"/>
                                <a:satMod val="300000"/>
                              </a:schemeClr>
                            </a:gs>
                            <a:gs pos="100000">
                              <a:schemeClr val="accent6">
                                <a:tint val="15000"/>
                                <a:satMod val="350000"/>
                              </a:schemeClr>
                            </a:gs>
                          </a:gsLst>
                          <a:lin ang="16200000" scaled="1"/>
                        </a:gra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smtClean="0">
                              <a:ln>
                                <a:noFill/>
                              </a:ln>
                              <a:solidFill>
                                <a:schemeClr val="tx1"/>
                              </a:solidFill>
                              <a:effectLst/>
                              <a:latin typeface="Times New Roman" pitchFamily="18" charset="0"/>
                              <a:ea typeface="MeiryoKe_PGothic" pitchFamily="50" charset="-128"/>
                            </a:rPr>
                            <a:t>0</a:t>
                          </a:r>
                        </a:p>
                      </a:txBody>
                      <a:tcPr anchor="ctr" horzOverflow="overflow">
                        <a:lnL cap="flat">
                          <a:noFill/>
                        </a:lnL>
                        <a:lnR w="12700" cap="flat" cmpd="sng" algn="ctr">
                          <a:solidFill>
                            <a:schemeClr val="tx1"/>
                          </a:solidFill>
                          <a:prstDash val="solid"/>
                          <a:round/>
                          <a:headEnd type="none" w="med" len="med"/>
                          <a:tailEnd type="none" w="med" len="med"/>
                        </a:lnR>
                        <a:lnT cap="flat">
                          <a:noFill/>
                        </a:lnT>
                        <a:lnB w="28575" cap="flat" cmpd="sng" algn="ctr">
                          <a:noFill/>
                          <a:prstDash val="solid"/>
                          <a:round/>
                          <a:headEnd type="none" w="med" len="med"/>
                          <a:tailEnd type="none" w="med" len="med"/>
                        </a:lnB>
                        <a:lnTlToBr>
                          <a:noFill/>
                        </a:lnTlToBr>
                        <a:lnBlToTr>
                          <a:noFill/>
                        </a:lnBlToTr>
                        <a:gradFill>
                          <a:gsLst>
                            <a:gs pos="0">
                              <a:schemeClr val="accent6">
                                <a:tint val="50000"/>
                                <a:satMod val="300000"/>
                              </a:schemeClr>
                            </a:gs>
                            <a:gs pos="35000">
                              <a:schemeClr val="accent6">
                                <a:tint val="37000"/>
                                <a:satMod val="300000"/>
                              </a:schemeClr>
                            </a:gs>
                            <a:gs pos="100000">
                              <a:schemeClr val="accent6">
                                <a:tint val="15000"/>
                                <a:satMod val="350000"/>
                              </a:schemeClr>
                            </a:gs>
                          </a:gsLst>
                          <a:lin ang="16200000" scaled="1"/>
                        </a:gra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smtClean="0">
                              <a:ln>
                                <a:noFill/>
                              </a:ln>
                              <a:solidFill>
                                <a:schemeClr val="tx1"/>
                              </a:solidFill>
                              <a:effectLst/>
                              <a:latin typeface="Times New Roman" pitchFamily="18" charset="0"/>
                              <a:ea typeface="MeiryoKe_PGothic" pitchFamily="50" charset="-128"/>
                            </a:rPr>
                            <a:t>0</a:t>
                          </a:r>
                          <a:endParaRPr kumimoji="0" lang="ja-JP" altLang="ja-JP" sz="1600" b="0" i="0" u="none" strike="noStrike" cap="none" normalizeH="0" baseline="0" dirty="0" smtClean="0">
                            <a:ln>
                              <a:noFill/>
                            </a:ln>
                            <a:solidFill>
                              <a:schemeClr val="tx1"/>
                            </a:solidFill>
                            <a:effectLst/>
                            <a:latin typeface="Times New Roman" pitchFamily="18" charset="0"/>
                            <a:ea typeface="MeiryoKe_PGothic" pitchFamily="50" charset="-128"/>
                          </a:endParaRPr>
                        </a:p>
                      </a:txBody>
                      <a:tcPr anchor="ctr" horzOverflow="overflow">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cap="flat">
                          <a:noFill/>
                        </a:lnT>
                        <a:lnB w="28575" cap="flat" cmpd="sng" algn="ctr">
                          <a:noFill/>
                          <a:prstDash val="solid"/>
                          <a:round/>
                          <a:headEnd type="none" w="med" len="med"/>
                          <a:tailEnd type="none" w="med" len="med"/>
                        </a:lnB>
                        <a:lnTlToBr>
                          <a:noFill/>
                        </a:lnTlToBr>
                        <a:lnBlToTr>
                          <a:noFill/>
                        </a:lnBlToTr>
                        <a:gradFill>
                          <a:gsLst>
                            <a:gs pos="0">
                              <a:schemeClr val="accent6">
                                <a:tint val="50000"/>
                                <a:satMod val="300000"/>
                              </a:schemeClr>
                            </a:gs>
                            <a:gs pos="35000">
                              <a:schemeClr val="accent6">
                                <a:tint val="37000"/>
                                <a:satMod val="300000"/>
                              </a:schemeClr>
                            </a:gs>
                            <a:gs pos="100000">
                              <a:schemeClr val="accent6">
                                <a:tint val="15000"/>
                                <a:satMod val="350000"/>
                              </a:schemeClr>
                            </a:gs>
                          </a:gsLst>
                          <a:lin ang="16200000" scaled="1"/>
                        </a:gra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smtClean="0">
                              <a:ln>
                                <a:noFill/>
                              </a:ln>
                              <a:solidFill>
                                <a:schemeClr val="tx1"/>
                              </a:solidFill>
                              <a:effectLst/>
                              <a:latin typeface="Times New Roman" pitchFamily="18" charset="0"/>
                              <a:ea typeface="MeiryoKe_PGothic" pitchFamily="50" charset="-128"/>
                            </a:rPr>
                            <a:t>0</a:t>
                          </a:r>
                          <a:endParaRPr kumimoji="0" lang="ja-JP" altLang="ja-JP" sz="1600" b="0" i="0" u="none" strike="noStrike" cap="none" normalizeH="0" baseline="0" dirty="0" smtClean="0">
                            <a:ln>
                              <a:noFill/>
                            </a:ln>
                            <a:solidFill>
                              <a:schemeClr val="tx1"/>
                            </a:solidFill>
                            <a:effectLst/>
                            <a:latin typeface="Times New Roman" pitchFamily="18" charset="0"/>
                            <a:ea typeface="MeiryoKe_PGothic" pitchFamily="50" charset="-128"/>
                          </a:endParaRPr>
                        </a:p>
                      </a:txBody>
                      <a:tcPr anchor="ctr" horzOverflow="overflow">
                        <a:lnL w="12700" cap="flat" cmpd="sng" algn="ctr">
                          <a:noFill/>
                          <a:prstDash val="solid"/>
                          <a:round/>
                          <a:headEnd type="none" w="med" len="med"/>
                          <a:tailEnd type="none" w="med" len="med"/>
                        </a:lnL>
                        <a:lnR cap="flat">
                          <a:noFill/>
                        </a:lnR>
                        <a:lnT cap="flat">
                          <a:noFill/>
                        </a:lnT>
                        <a:lnB w="28575" cap="flat" cmpd="sng" algn="ctr">
                          <a:noFill/>
                          <a:prstDash val="solid"/>
                          <a:round/>
                          <a:headEnd type="none" w="med" len="med"/>
                          <a:tailEnd type="none" w="med" len="med"/>
                        </a:lnB>
                        <a:lnTlToBr>
                          <a:noFill/>
                        </a:lnTlToBr>
                        <a:lnBlToTr>
                          <a:noFill/>
                        </a:lnBlToTr>
                        <a:gradFill>
                          <a:gsLst>
                            <a:gs pos="0">
                              <a:schemeClr val="accent6">
                                <a:tint val="50000"/>
                                <a:satMod val="300000"/>
                              </a:schemeClr>
                            </a:gs>
                            <a:gs pos="35000">
                              <a:schemeClr val="accent6">
                                <a:tint val="37000"/>
                                <a:satMod val="300000"/>
                              </a:schemeClr>
                            </a:gs>
                            <a:gs pos="100000">
                              <a:schemeClr val="accent6">
                                <a:tint val="15000"/>
                                <a:satMod val="350000"/>
                              </a:schemeClr>
                            </a:gs>
                          </a:gsLst>
                          <a:lin ang="16200000" scaled="1"/>
                        </a:gradFill>
                      </a:tcPr>
                    </a:tc>
                  </a:tr>
                  <a:tr h="384048">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smtClean="0">
                              <a:ln>
                                <a:noFill/>
                              </a:ln>
                              <a:solidFill>
                                <a:schemeClr val="tx1"/>
                              </a:solidFill>
                              <a:effectLst/>
                              <a:latin typeface="Times New Roman" pitchFamily="18" charset="0"/>
                              <a:ea typeface="MeiryoKe_PGothic" pitchFamily="50" charset="-128"/>
                            </a:rPr>
                            <a:t>1</a:t>
                          </a:r>
                        </a:p>
                      </a:txBody>
                      <a:tcPr anchor="ctr" horzOverflow="overflow">
                        <a:lnL w="12700" cap="flat" cmpd="sng" algn="ctr">
                          <a:noFill/>
                          <a:prstDash val="solid"/>
                          <a:round/>
                          <a:headEnd type="none" w="med" len="med"/>
                          <a:tailEnd type="none" w="med" len="med"/>
                        </a:lnL>
                        <a:lnR cap="flat">
                          <a:noFill/>
                        </a:lnR>
                        <a:lnT cap="flat">
                          <a:noFill/>
                        </a:lnT>
                        <a:lnB w="2857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smtClean="0">
                              <a:ln>
                                <a:noFill/>
                              </a:ln>
                              <a:solidFill>
                                <a:schemeClr val="tx1"/>
                              </a:solidFill>
                              <a:effectLst/>
                              <a:latin typeface="Times New Roman" pitchFamily="18" charset="0"/>
                              <a:ea typeface="MeiryoKe_PGothic" pitchFamily="50" charset="-128"/>
                            </a:rPr>
                            <a:t>0</a:t>
                          </a:r>
                        </a:p>
                      </a:txBody>
                      <a:tcPr anchor="ctr" horzOverflow="overflow">
                        <a:lnL cap="flat">
                          <a:noFill/>
                        </a:lnL>
                        <a:lnR cap="flat">
                          <a:noFill/>
                        </a:lnR>
                        <a:lnT cap="flat">
                          <a:noFill/>
                        </a:lnT>
                        <a:lnB w="2857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smtClean="0">
                              <a:ln>
                                <a:noFill/>
                              </a:ln>
                              <a:solidFill>
                                <a:schemeClr val="tx1"/>
                              </a:solidFill>
                              <a:effectLst/>
                              <a:latin typeface="Times New Roman" pitchFamily="18" charset="0"/>
                              <a:ea typeface="MeiryoKe_PGothic" pitchFamily="50" charset="-128"/>
                            </a:rPr>
                            <a:t>1</a:t>
                          </a:r>
                          <a:endParaRPr kumimoji="0" lang="en-US" altLang="ja-JP" sz="1600" b="0" i="0" u="none" strike="noStrike" cap="none" normalizeH="0" baseline="0" dirty="0" smtClean="0">
                            <a:ln>
                              <a:noFill/>
                            </a:ln>
                            <a:solidFill>
                              <a:schemeClr val="tx1"/>
                            </a:solidFill>
                            <a:effectLst/>
                            <a:latin typeface="Times New Roman" pitchFamily="18" charset="0"/>
                            <a:ea typeface="MeiryoKe_PGothic" pitchFamily="50" charset="-128"/>
                          </a:endParaRPr>
                        </a:p>
                      </a:txBody>
                      <a:tcPr anchor="ctr" horzOverflow="overflow">
                        <a:lnL cap="flat">
                          <a:noFill/>
                        </a:lnL>
                        <a:lnR w="12700" cap="flat" cmpd="sng" algn="ctr">
                          <a:solidFill>
                            <a:schemeClr val="tx1"/>
                          </a:solidFill>
                          <a:prstDash val="solid"/>
                          <a:round/>
                          <a:headEnd type="none" w="med" len="med"/>
                          <a:tailEnd type="none" w="med" len="med"/>
                        </a:lnR>
                        <a:lnT cap="flat">
                          <a:noFill/>
                        </a:lnT>
                        <a:lnB w="2857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smtClean="0">
                              <a:ln>
                                <a:noFill/>
                              </a:ln>
                              <a:solidFill>
                                <a:schemeClr val="tx1"/>
                              </a:solidFill>
                              <a:effectLst/>
                              <a:latin typeface="Times New Roman" pitchFamily="18" charset="0"/>
                              <a:ea typeface="MeiryoKe_PGothic" pitchFamily="50" charset="-128"/>
                            </a:rPr>
                            <a:t>x</a:t>
                          </a:r>
                          <a:endParaRPr kumimoji="0" lang="ja-JP" altLang="ja-JP" sz="1600" b="0" i="0" u="none" strike="noStrike" cap="none" normalizeH="0" baseline="0" dirty="0" smtClean="0">
                            <a:ln>
                              <a:noFill/>
                            </a:ln>
                            <a:solidFill>
                              <a:schemeClr val="tx1"/>
                            </a:solidFill>
                            <a:effectLst/>
                            <a:latin typeface="Times New Roman" pitchFamily="18" charset="0"/>
                            <a:ea typeface="MeiryoKe_PGothic" pitchFamily="50" charset="-128"/>
                          </a:endParaRPr>
                        </a:p>
                      </a:txBody>
                      <a:tcPr anchor="ctr" horzOverflow="overflow">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cap="flat">
                          <a:noFill/>
                        </a:lnT>
                        <a:lnB w="2857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smtClean="0">
                              <a:ln>
                                <a:noFill/>
                              </a:ln>
                              <a:solidFill>
                                <a:schemeClr val="tx1"/>
                              </a:solidFill>
                              <a:effectLst/>
                              <a:latin typeface="Times New Roman" pitchFamily="18" charset="0"/>
                              <a:ea typeface="MeiryoKe_PGothic" pitchFamily="50" charset="-128"/>
                            </a:rPr>
                            <a:t>x</a:t>
                          </a:r>
                          <a:endParaRPr kumimoji="0" lang="ja-JP" altLang="ja-JP" sz="1600" b="0" i="0" u="none" strike="noStrike" cap="none" normalizeH="0" baseline="0" dirty="0" smtClean="0">
                            <a:ln>
                              <a:noFill/>
                            </a:ln>
                            <a:solidFill>
                              <a:schemeClr val="tx1"/>
                            </a:solidFill>
                            <a:effectLst/>
                            <a:latin typeface="Times New Roman" pitchFamily="18" charset="0"/>
                            <a:ea typeface="MeiryoKe_PGothic" pitchFamily="50" charset="-128"/>
                          </a:endParaRPr>
                        </a:p>
                      </a:txBody>
                      <a:tcPr anchor="ctr" horzOverflow="overflow">
                        <a:lnL w="12700" cap="flat" cmpd="sng" algn="ctr">
                          <a:noFill/>
                          <a:prstDash val="solid"/>
                          <a:round/>
                          <a:headEnd type="none" w="med" len="med"/>
                          <a:tailEnd type="none" w="med" len="med"/>
                        </a:lnL>
                        <a:lnR cap="flat">
                          <a:noFill/>
                        </a:lnR>
                        <a:lnT cap="flat">
                          <a:noFill/>
                        </a:lnT>
                        <a:lnB w="28575" cap="flat" cmpd="sng" algn="ctr">
                          <a:noFill/>
                          <a:prstDash val="solid"/>
                          <a:round/>
                          <a:headEnd type="none" w="med" len="med"/>
                          <a:tailEnd type="none" w="med" len="med"/>
                        </a:lnB>
                        <a:lnTlToBr>
                          <a:noFill/>
                        </a:lnTlToBr>
                        <a:lnBlToTr>
                          <a:noFill/>
                        </a:lnBlToTr>
                        <a:noFill/>
                      </a:tcPr>
                    </a:tc>
                  </a:tr>
                  <a:tr h="384048">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smtClean="0">
                              <a:ln>
                                <a:noFill/>
                              </a:ln>
                              <a:solidFill>
                                <a:schemeClr val="tx1"/>
                              </a:solidFill>
                              <a:effectLst/>
                              <a:latin typeface="Times New Roman" pitchFamily="18" charset="0"/>
                              <a:ea typeface="MeiryoKe_PGothic" pitchFamily="50" charset="-128"/>
                            </a:rPr>
                            <a:t>1</a:t>
                          </a:r>
                        </a:p>
                      </a:txBody>
                      <a:tcPr anchor="ctr" horzOverflow="overflow">
                        <a:lnL w="12700" cap="flat" cmpd="sng" algn="ctr">
                          <a:noFill/>
                          <a:prstDash val="solid"/>
                          <a:round/>
                          <a:headEnd type="none" w="med" len="med"/>
                          <a:tailEnd type="none" w="med" len="med"/>
                        </a:lnL>
                        <a:lnR cap="flat">
                          <a:noFill/>
                        </a:lnR>
                        <a:lnT cap="flat">
                          <a:noFill/>
                        </a:lnT>
                        <a:lnB w="28575" cap="flat" cmpd="sng" algn="ctr">
                          <a:noFill/>
                          <a:prstDash val="solid"/>
                          <a:round/>
                          <a:headEnd type="none" w="med" len="med"/>
                          <a:tailEnd type="none" w="med" len="med"/>
                        </a:lnB>
                        <a:lnTlToBr>
                          <a:noFill/>
                        </a:lnTlToBr>
                        <a:lnBlToTr>
                          <a:noFill/>
                        </a:lnBlToTr>
                        <a:gradFill>
                          <a:gsLst>
                            <a:gs pos="0">
                              <a:schemeClr val="accent6">
                                <a:tint val="50000"/>
                                <a:satMod val="300000"/>
                              </a:schemeClr>
                            </a:gs>
                            <a:gs pos="35000">
                              <a:schemeClr val="accent6">
                                <a:tint val="37000"/>
                                <a:satMod val="300000"/>
                              </a:schemeClr>
                            </a:gs>
                            <a:gs pos="100000">
                              <a:schemeClr val="accent6">
                                <a:tint val="15000"/>
                                <a:satMod val="350000"/>
                              </a:schemeClr>
                            </a:gs>
                          </a:gsLst>
                          <a:lin ang="16200000" scaled="1"/>
                        </a:gra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smtClean="0">
                              <a:ln>
                                <a:noFill/>
                              </a:ln>
                              <a:solidFill>
                                <a:schemeClr val="tx1"/>
                              </a:solidFill>
                              <a:effectLst/>
                              <a:latin typeface="Times New Roman" pitchFamily="18" charset="0"/>
                              <a:ea typeface="MeiryoKe_PGothic" pitchFamily="50" charset="-128"/>
                            </a:rPr>
                            <a:t>1</a:t>
                          </a:r>
                        </a:p>
                      </a:txBody>
                      <a:tcPr anchor="ctr" horzOverflow="overflow">
                        <a:lnL cap="flat">
                          <a:noFill/>
                        </a:lnL>
                        <a:lnR cap="flat">
                          <a:noFill/>
                        </a:lnR>
                        <a:lnT cap="flat">
                          <a:noFill/>
                        </a:lnT>
                        <a:lnB w="28575" cap="flat" cmpd="sng" algn="ctr">
                          <a:noFill/>
                          <a:prstDash val="solid"/>
                          <a:round/>
                          <a:headEnd type="none" w="med" len="med"/>
                          <a:tailEnd type="none" w="med" len="med"/>
                        </a:lnB>
                        <a:lnTlToBr>
                          <a:noFill/>
                        </a:lnTlToBr>
                        <a:lnBlToTr>
                          <a:noFill/>
                        </a:lnBlToTr>
                        <a:gradFill>
                          <a:gsLst>
                            <a:gs pos="0">
                              <a:schemeClr val="accent6">
                                <a:tint val="50000"/>
                                <a:satMod val="300000"/>
                              </a:schemeClr>
                            </a:gs>
                            <a:gs pos="35000">
                              <a:schemeClr val="accent6">
                                <a:tint val="37000"/>
                                <a:satMod val="300000"/>
                              </a:schemeClr>
                            </a:gs>
                            <a:gs pos="100000">
                              <a:schemeClr val="accent6">
                                <a:tint val="15000"/>
                                <a:satMod val="350000"/>
                              </a:schemeClr>
                            </a:gs>
                          </a:gsLst>
                          <a:lin ang="16200000" scaled="1"/>
                        </a:gra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smtClean="0">
                              <a:ln>
                                <a:noFill/>
                              </a:ln>
                              <a:solidFill>
                                <a:schemeClr val="tx1"/>
                              </a:solidFill>
                              <a:effectLst/>
                              <a:latin typeface="Times New Roman" pitchFamily="18" charset="0"/>
                              <a:ea typeface="MeiryoKe_PGothic" pitchFamily="50" charset="-128"/>
                            </a:rPr>
                            <a:t>0</a:t>
                          </a:r>
                        </a:p>
                      </a:txBody>
                      <a:tcPr anchor="ctr" horzOverflow="overflow">
                        <a:lnL cap="flat">
                          <a:noFill/>
                        </a:lnL>
                        <a:lnR w="12700" cap="flat" cmpd="sng" algn="ctr">
                          <a:solidFill>
                            <a:schemeClr val="tx1"/>
                          </a:solidFill>
                          <a:prstDash val="solid"/>
                          <a:round/>
                          <a:headEnd type="none" w="med" len="med"/>
                          <a:tailEnd type="none" w="med" len="med"/>
                        </a:lnR>
                        <a:lnT cap="flat">
                          <a:noFill/>
                        </a:lnT>
                        <a:lnB w="28575" cap="flat" cmpd="sng" algn="ctr">
                          <a:noFill/>
                          <a:prstDash val="solid"/>
                          <a:round/>
                          <a:headEnd type="none" w="med" len="med"/>
                          <a:tailEnd type="none" w="med" len="med"/>
                        </a:lnB>
                        <a:lnTlToBr>
                          <a:noFill/>
                        </a:lnTlToBr>
                        <a:lnBlToTr>
                          <a:noFill/>
                        </a:lnBlToTr>
                        <a:gradFill>
                          <a:gsLst>
                            <a:gs pos="0">
                              <a:schemeClr val="accent6">
                                <a:tint val="50000"/>
                                <a:satMod val="300000"/>
                              </a:schemeClr>
                            </a:gs>
                            <a:gs pos="35000">
                              <a:schemeClr val="accent6">
                                <a:tint val="37000"/>
                                <a:satMod val="300000"/>
                              </a:schemeClr>
                            </a:gs>
                            <a:gs pos="100000">
                              <a:schemeClr val="accent6">
                                <a:tint val="15000"/>
                                <a:satMod val="350000"/>
                              </a:schemeClr>
                            </a:gs>
                          </a:gsLst>
                          <a:lin ang="16200000" scaled="1"/>
                        </a:gra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smtClean="0">
                              <a:ln>
                                <a:noFill/>
                              </a:ln>
                              <a:solidFill>
                                <a:schemeClr val="tx1"/>
                              </a:solidFill>
                              <a:effectLst/>
                              <a:latin typeface="Times New Roman" pitchFamily="18" charset="0"/>
                              <a:ea typeface="MeiryoKe_PGothic" pitchFamily="50" charset="-128"/>
                            </a:rPr>
                            <a:t>0</a:t>
                          </a:r>
                          <a:endParaRPr kumimoji="0" lang="ja-JP" altLang="ja-JP" sz="1600" b="0" i="0" u="none" strike="noStrike" cap="none" normalizeH="0" baseline="0" dirty="0" smtClean="0">
                            <a:ln>
                              <a:noFill/>
                            </a:ln>
                            <a:solidFill>
                              <a:schemeClr val="tx1"/>
                            </a:solidFill>
                            <a:effectLst/>
                            <a:latin typeface="Times New Roman" pitchFamily="18" charset="0"/>
                            <a:ea typeface="MeiryoKe_PGothic" pitchFamily="50" charset="-128"/>
                          </a:endParaRPr>
                        </a:p>
                      </a:txBody>
                      <a:tcPr anchor="ctr" horzOverflow="overflow">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cap="flat">
                          <a:noFill/>
                        </a:lnT>
                        <a:lnB w="28575" cap="flat" cmpd="sng" algn="ctr">
                          <a:noFill/>
                          <a:prstDash val="solid"/>
                          <a:round/>
                          <a:headEnd type="none" w="med" len="med"/>
                          <a:tailEnd type="none" w="med" len="med"/>
                        </a:lnB>
                        <a:lnTlToBr>
                          <a:noFill/>
                        </a:lnTlToBr>
                        <a:lnBlToTr>
                          <a:noFill/>
                        </a:lnBlToTr>
                        <a:gradFill>
                          <a:gsLst>
                            <a:gs pos="0">
                              <a:schemeClr val="accent6">
                                <a:tint val="50000"/>
                                <a:satMod val="300000"/>
                              </a:schemeClr>
                            </a:gs>
                            <a:gs pos="35000">
                              <a:schemeClr val="accent6">
                                <a:tint val="37000"/>
                                <a:satMod val="300000"/>
                              </a:schemeClr>
                            </a:gs>
                            <a:gs pos="100000">
                              <a:schemeClr val="accent6">
                                <a:tint val="15000"/>
                                <a:satMod val="350000"/>
                              </a:schemeClr>
                            </a:gs>
                          </a:gsLst>
                          <a:lin ang="16200000" scaled="1"/>
                        </a:gra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smtClean="0">
                              <a:ln>
                                <a:noFill/>
                              </a:ln>
                              <a:solidFill>
                                <a:schemeClr val="tx1"/>
                              </a:solidFill>
                              <a:effectLst/>
                              <a:latin typeface="Times New Roman" pitchFamily="18" charset="0"/>
                              <a:ea typeface="MeiryoKe_PGothic" pitchFamily="50" charset="-128"/>
                            </a:rPr>
                            <a:t>1</a:t>
                          </a:r>
                          <a:endParaRPr kumimoji="0" lang="ja-JP" altLang="ja-JP" sz="1600" b="0" i="0" u="none" strike="noStrike" cap="none" normalizeH="0" baseline="0" dirty="0" smtClean="0">
                            <a:ln>
                              <a:noFill/>
                            </a:ln>
                            <a:solidFill>
                              <a:schemeClr val="tx1"/>
                            </a:solidFill>
                            <a:effectLst/>
                            <a:latin typeface="Times New Roman" pitchFamily="18" charset="0"/>
                            <a:ea typeface="MeiryoKe_PGothic" pitchFamily="50" charset="-128"/>
                          </a:endParaRPr>
                        </a:p>
                      </a:txBody>
                      <a:tcPr anchor="ctr" horzOverflow="overflow">
                        <a:lnL w="12700" cap="flat" cmpd="sng" algn="ctr">
                          <a:noFill/>
                          <a:prstDash val="solid"/>
                          <a:round/>
                          <a:headEnd type="none" w="med" len="med"/>
                          <a:tailEnd type="none" w="med" len="med"/>
                        </a:lnL>
                        <a:lnR cap="flat">
                          <a:noFill/>
                        </a:lnR>
                        <a:lnT cap="flat">
                          <a:noFill/>
                        </a:lnT>
                        <a:lnB w="28575" cap="flat" cmpd="sng" algn="ctr">
                          <a:noFill/>
                          <a:prstDash val="solid"/>
                          <a:round/>
                          <a:headEnd type="none" w="med" len="med"/>
                          <a:tailEnd type="none" w="med" len="med"/>
                        </a:lnB>
                        <a:lnTlToBr>
                          <a:noFill/>
                        </a:lnTlToBr>
                        <a:lnBlToTr>
                          <a:noFill/>
                        </a:lnBlToTr>
                        <a:gradFill>
                          <a:gsLst>
                            <a:gs pos="0">
                              <a:schemeClr val="accent6">
                                <a:tint val="50000"/>
                                <a:satMod val="300000"/>
                              </a:schemeClr>
                            </a:gs>
                            <a:gs pos="35000">
                              <a:schemeClr val="accent6">
                                <a:tint val="37000"/>
                                <a:satMod val="300000"/>
                              </a:schemeClr>
                            </a:gs>
                            <a:gs pos="100000">
                              <a:schemeClr val="accent6">
                                <a:tint val="15000"/>
                                <a:satMod val="350000"/>
                              </a:schemeClr>
                            </a:gs>
                          </a:gsLst>
                          <a:lin ang="16200000" scaled="1"/>
                        </a:gradFill>
                      </a:tcPr>
                    </a:tc>
                  </a:tr>
                  <a:tr h="384048">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smtClean="0">
                              <a:ln>
                                <a:noFill/>
                              </a:ln>
                              <a:solidFill>
                                <a:schemeClr val="tx1"/>
                              </a:solidFill>
                              <a:effectLst/>
                              <a:latin typeface="Times New Roman" pitchFamily="18" charset="0"/>
                              <a:ea typeface="MeiryoKe_PGothic" pitchFamily="50" charset="-128"/>
                            </a:rPr>
                            <a:t>1</a:t>
                          </a:r>
                        </a:p>
                      </a:txBody>
                      <a:tcPr anchor="ctr" horzOverflow="overflow">
                        <a:lnL w="12700" cap="flat" cmpd="sng" algn="ctr">
                          <a:noFill/>
                          <a:prstDash val="solid"/>
                          <a:round/>
                          <a:headEnd type="none" w="med" len="med"/>
                          <a:tailEnd type="none" w="med" len="med"/>
                        </a:lnL>
                        <a:lnR cap="flat">
                          <a:noFill/>
                        </a:lnR>
                        <a:lnT cap="flat">
                          <a:noFill/>
                        </a:lnT>
                        <a:lnB w="28575" cap="flat" cmpd="sng" algn="ctr">
                          <a:solidFill>
                            <a:schemeClr val="tx1"/>
                          </a:solidFill>
                          <a:prstDash val="solid"/>
                          <a:round/>
                          <a:headEnd type="none" w="med" len="med"/>
                          <a:tailEnd type="none" w="med" len="med"/>
                        </a:lnB>
                        <a:lnTlToBr>
                          <a:noFill/>
                        </a:lnTlToBr>
                        <a:lnBlToTr>
                          <a:noFill/>
                        </a:lnBlToTr>
                        <a:gradFill>
                          <a:gsLst>
                            <a:gs pos="0">
                              <a:schemeClr val="accent6">
                                <a:tint val="50000"/>
                                <a:satMod val="300000"/>
                              </a:schemeClr>
                            </a:gs>
                            <a:gs pos="35000">
                              <a:schemeClr val="accent6">
                                <a:tint val="37000"/>
                                <a:satMod val="300000"/>
                              </a:schemeClr>
                            </a:gs>
                            <a:gs pos="100000">
                              <a:schemeClr val="accent6">
                                <a:tint val="15000"/>
                                <a:satMod val="350000"/>
                              </a:schemeClr>
                            </a:gs>
                          </a:gsLst>
                          <a:lin ang="16200000" scaled="1"/>
                        </a:gra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smtClean="0">
                              <a:ln>
                                <a:noFill/>
                              </a:ln>
                              <a:solidFill>
                                <a:schemeClr val="tx1"/>
                              </a:solidFill>
                              <a:effectLst/>
                              <a:latin typeface="Times New Roman" pitchFamily="18" charset="0"/>
                              <a:ea typeface="MeiryoKe_PGothic" pitchFamily="50" charset="-128"/>
                            </a:rPr>
                            <a:t>1</a:t>
                          </a:r>
                        </a:p>
                      </a:txBody>
                      <a:tcPr anchor="ctr" horzOverflow="overflow">
                        <a:lnL cap="flat">
                          <a:noFill/>
                        </a:lnL>
                        <a:lnR cap="flat">
                          <a:noFill/>
                        </a:lnR>
                        <a:lnT cap="flat">
                          <a:noFill/>
                        </a:lnT>
                        <a:lnB w="28575" cap="flat" cmpd="sng" algn="ctr">
                          <a:solidFill>
                            <a:schemeClr val="tx1"/>
                          </a:solidFill>
                          <a:prstDash val="solid"/>
                          <a:round/>
                          <a:headEnd type="none" w="med" len="med"/>
                          <a:tailEnd type="none" w="med" len="med"/>
                        </a:lnB>
                        <a:lnTlToBr>
                          <a:noFill/>
                        </a:lnTlToBr>
                        <a:lnBlToTr>
                          <a:noFill/>
                        </a:lnBlToTr>
                        <a:gradFill>
                          <a:gsLst>
                            <a:gs pos="0">
                              <a:schemeClr val="accent6">
                                <a:tint val="50000"/>
                                <a:satMod val="300000"/>
                              </a:schemeClr>
                            </a:gs>
                            <a:gs pos="35000">
                              <a:schemeClr val="accent6">
                                <a:tint val="37000"/>
                                <a:satMod val="300000"/>
                              </a:schemeClr>
                            </a:gs>
                            <a:gs pos="100000">
                              <a:schemeClr val="accent6">
                                <a:tint val="15000"/>
                                <a:satMod val="350000"/>
                              </a:schemeClr>
                            </a:gs>
                          </a:gsLst>
                          <a:lin ang="16200000" scaled="1"/>
                        </a:gra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smtClean="0">
                              <a:ln>
                                <a:noFill/>
                              </a:ln>
                              <a:solidFill>
                                <a:schemeClr val="tx1"/>
                              </a:solidFill>
                              <a:effectLst/>
                              <a:latin typeface="Times New Roman" pitchFamily="18" charset="0"/>
                              <a:ea typeface="MeiryoKe_PGothic" pitchFamily="50" charset="-128"/>
                            </a:rPr>
                            <a:t>1</a:t>
                          </a:r>
                        </a:p>
                      </a:txBody>
                      <a:tcPr anchor="ctr" horzOverflow="overflow">
                        <a:lnL cap="flat">
                          <a:noFill/>
                        </a:lnL>
                        <a:lnR w="12700" cap="flat" cmpd="sng" algn="ctr">
                          <a:solidFill>
                            <a:schemeClr val="tx1"/>
                          </a:solidFill>
                          <a:prstDash val="solid"/>
                          <a:round/>
                          <a:headEnd type="none" w="med" len="med"/>
                          <a:tailEnd type="none" w="med" len="med"/>
                        </a:lnR>
                        <a:lnT cap="flat">
                          <a:noFill/>
                        </a:lnT>
                        <a:lnB w="28575" cap="flat" cmpd="sng" algn="ctr">
                          <a:solidFill>
                            <a:schemeClr val="tx1"/>
                          </a:solidFill>
                          <a:prstDash val="solid"/>
                          <a:round/>
                          <a:headEnd type="none" w="med" len="med"/>
                          <a:tailEnd type="none" w="med" len="med"/>
                        </a:lnB>
                        <a:lnTlToBr>
                          <a:noFill/>
                        </a:lnTlToBr>
                        <a:lnBlToTr>
                          <a:noFill/>
                        </a:lnBlToTr>
                        <a:gradFill>
                          <a:gsLst>
                            <a:gs pos="0">
                              <a:schemeClr val="accent6">
                                <a:tint val="50000"/>
                                <a:satMod val="300000"/>
                              </a:schemeClr>
                            </a:gs>
                            <a:gs pos="35000">
                              <a:schemeClr val="accent6">
                                <a:tint val="37000"/>
                                <a:satMod val="300000"/>
                              </a:schemeClr>
                            </a:gs>
                            <a:gs pos="100000">
                              <a:schemeClr val="accent6">
                                <a:tint val="15000"/>
                                <a:satMod val="350000"/>
                              </a:schemeClr>
                            </a:gs>
                          </a:gsLst>
                          <a:lin ang="16200000" scaled="1"/>
                        </a:gra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smtClean="0">
                              <a:ln>
                                <a:noFill/>
                              </a:ln>
                              <a:solidFill>
                                <a:schemeClr val="tx1"/>
                              </a:solidFill>
                              <a:effectLst/>
                              <a:latin typeface="Times New Roman" pitchFamily="18" charset="0"/>
                              <a:ea typeface="MeiryoKe_PGothic" pitchFamily="50" charset="-128"/>
                            </a:rPr>
                            <a:t>1</a:t>
                          </a:r>
                          <a:endParaRPr kumimoji="0" lang="ja-JP" altLang="ja-JP" sz="1600" b="0" i="0" u="none" strike="noStrike" cap="none" normalizeH="0" baseline="0" dirty="0" smtClean="0">
                            <a:ln>
                              <a:noFill/>
                            </a:ln>
                            <a:solidFill>
                              <a:schemeClr val="tx1"/>
                            </a:solidFill>
                            <a:effectLst/>
                            <a:latin typeface="Times New Roman" pitchFamily="18" charset="0"/>
                            <a:ea typeface="MeiryoKe_PGothic" pitchFamily="50" charset="-128"/>
                          </a:endParaRPr>
                        </a:p>
                      </a:txBody>
                      <a:tcPr anchor="ctr" horzOverflow="overflow">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cap="flat">
                          <a:noFill/>
                        </a:lnT>
                        <a:lnB w="28575" cap="flat" cmpd="sng" algn="ctr">
                          <a:solidFill>
                            <a:schemeClr val="tx1"/>
                          </a:solidFill>
                          <a:prstDash val="solid"/>
                          <a:round/>
                          <a:headEnd type="none" w="med" len="med"/>
                          <a:tailEnd type="none" w="med" len="med"/>
                        </a:lnB>
                        <a:lnTlToBr>
                          <a:noFill/>
                        </a:lnTlToBr>
                        <a:lnBlToTr>
                          <a:noFill/>
                        </a:lnBlToTr>
                        <a:gradFill>
                          <a:gsLst>
                            <a:gs pos="0">
                              <a:schemeClr val="accent6">
                                <a:tint val="50000"/>
                                <a:satMod val="300000"/>
                              </a:schemeClr>
                            </a:gs>
                            <a:gs pos="35000">
                              <a:schemeClr val="accent6">
                                <a:tint val="37000"/>
                                <a:satMod val="300000"/>
                              </a:schemeClr>
                            </a:gs>
                            <a:gs pos="100000">
                              <a:schemeClr val="accent6">
                                <a:tint val="15000"/>
                                <a:satMod val="350000"/>
                              </a:schemeClr>
                            </a:gs>
                          </a:gsLst>
                          <a:lin ang="16200000" scaled="1"/>
                        </a:gra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smtClean="0">
                              <a:ln>
                                <a:noFill/>
                              </a:ln>
                              <a:solidFill>
                                <a:schemeClr val="tx1"/>
                              </a:solidFill>
                              <a:effectLst/>
                              <a:latin typeface="Times New Roman" pitchFamily="18" charset="0"/>
                              <a:ea typeface="MeiryoKe_PGothic" pitchFamily="50" charset="-128"/>
                            </a:rPr>
                            <a:t>0</a:t>
                          </a:r>
                          <a:endParaRPr kumimoji="0" lang="ja-JP" altLang="ja-JP" sz="1600" b="0" i="0" u="none" strike="noStrike" cap="none" normalizeH="0" baseline="0" dirty="0" smtClean="0">
                            <a:ln>
                              <a:noFill/>
                            </a:ln>
                            <a:solidFill>
                              <a:schemeClr val="tx1"/>
                            </a:solidFill>
                            <a:effectLst/>
                            <a:latin typeface="Times New Roman" pitchFamily="18" charset="0"/>
                            <a:ea typeface="MeiryoKe_PGothic" pitchFamily="50" charset="-128"/>
                          </a:endParaRPr>
                        </a:p>
                      </a:txBody>
                      <a:tcPr anchor="ctr" horzOverflow="overflow">
                        <a:lnL w="12700" cap="flat" cmpd="sng" algn="ctr">
                          <a:noFill/>
                          <a:prstDash val="solid"/>
                          <a:round/>
                          <a:headEnd type="none" w="med" len="med"/>
                          <a:tailEnd type="none" w="med" len="med"/>
                        </a:lnL>
                        <a:lnR cap="flat">
                          <a:noFill/>
                        </a:lnR>
                        <a:lnT cap="flat">
                          <a:noFill/>
                        </a:lnT>
                        <a:lnB w="28575" cap="flat" cmpd="sng" algn="ctr">
                          <a:solidFill>
                            <a:schemeClr val="tx1"/>
                          </a:solidFill>
                          <a:prstDash val="solid"/>
                          <a:round/>
                          <a:headEnd type="none" w="med" len="med"/>
                          <a:tailEnd type="none" w="med" len="med"/>
                        </a:lnB>
                        <a:lnTlToBr>
                          <a:noFill/>
                        </a:lnTlToBr>
                        <a:lnBlToTr>
                          <a:noFill/>
                        </a:lnBlToTr>
                        <a:gradFill>
                          <a:gsLst>
                            <a:gs pos="0">
                              <a:schemeClr val="accent6">
                                <a:tint val="50000"/>
                                <a:satMod val="300000"/>
                              </a:schemeClr>
                            </a:gs>
                            <a:gs pos="35000">
                              <a:schemeClr val="accent6">
                                <a:tint val="37000"/>
                                <a:satMod val="300000"/>
                              </a:schemeClr>
                            </a:gs>
                            <a:gs pos="100000">
                              <a:schemeClr val="accent6">
                                <a:tint val="15000"/>
                                <a:satMod val="350000"/>
                              </a:schemeClr>
                            </a:gs>
                          </a:gsLst>
                          <a:lin ang="16200000" scaled="1"/>
                        </a:gradFill>
                      </a:tcPr>
                    </a:tc>
                  </a:tr>
                </a:tbl>
              </a:graphicData>
            </a:graphic>
          </p:graphicFrame>
        </mc:Fallback>
      </mc:AlternateContent>
      <p:cxnSp>
        <p:nvCxnSpPr>
          <p:cNvPr id="67" name="直線矢印コネクタ 66"/>
          <p:cNvCxnSpPr/>
          <p:nvPr/>
        </p:nvCxnSpPr>
        <p:spPr bwMode="auto">
          <a:xfrm>
            <a:off x="1326196" y="3347961"/>
            <a:ext cx="1440016" cy="0"/>
          </a:xfrm>
          <a:prstGeom prst="straightConnector1">
            <a:avLst/>
          </a:prstGeom>
          <a:noFill/>
          <a:ln w="9525" cap="flat" cmpd="sng" algn="ctr">
            <a:solidFill>
              <a:schemeClr val="tx1"/>
            </a:solidFill>
            <a:prstDash val="solid"/>
            <a:round/>
            <a:headEnd type="oval" w="sm" len="sm"/>
            <a:tailEnd type="none"/>
          </a:ln>
          <a:effectLst/>
        </p:spPr>
      </p:cxnSp>
      <p:cxnSp>
        <p:nvCxnSpPr>
          <p:cNvPr id="68" name="直線矢印コネクタ 67"/>
          <p:cNvCxnSpPr/>
          <p:nvPr/>
        </p:nvCxnSpPr>
        <p:spPr bwMode="auto">
          <a:xfrm flipV="1">
            <a:off x="1326196" y="3338999"/>
            <a:ext cx="0" cy="1710019"/>
          </a:xfrm>
          <a:prstGeom prst="straightConnector1">
            <a:avLst/>
          </a:prstGeom>
          <a:noFill/>
          <a:ln w="9525" cap="flat" cmpd="sng" algn="ctr">
            <a:solidFill>
              <a:schemeClr val="tx1"/>
            </a:solidFill>
            <a:prstDash val="solid"/>
            <a:round/>
            <a:headEnd type="none" w="med" len="med"/>
            <a:tailEnd type="none"/>
          </a:ln>
          <a:effectLst/>
        </p:spPr>
      </p:cxnSp>
      <p:cxnSp>
        <p:nvCxnSpPr>
          <p:cNvPr id="69" name="直線矢印コネクタ 68"/>
          <p:cNvCxnSpPr/>
          <p:nvPr/>
        </p:nvCxnSpPr>
        <p:spPr bwMode="auto">
          <a:xfrm flipV="1">
            <a:off x="1686200" y="3699003"/>
            <a:ext cx="0" cy="1710019"/>
          </a:xfrm>
          <a:prstGeom prst="straightConnector1">
            <a:avLst/>
          </a:prstGeom>
          <a:noFill/>
          <a:ln w="9525" cap="flat" cmpd="sng" algn="ctr">
            <a:solidFill>
              <a:schemeClr val="tx1"/>
            </a:solidFill>
            <a:prstDash val="solid"/>
            <a:round/>
            <a:headEnd type="none" w="med" len="med"/>
            <a:tailEnd type="none"/>
          </a:ln>
          <a:effectLst/>
        </p:spPr>
      </p:cxnSp>
      <p:cxnSp>
        <p:nvCxnSpPr>
          <p:cNvPr id="70" name="直線矢印コネクタ 69"/>
          <p:cNvCxnSpPr/>
          <p:nvPr/>
        </p:nvCxnSpPr>
        <p:spPr bwMode="auto">
          <a:xfrm>
            <a:off x="1686200" y="3699003"/>
            <a:ext cx="1080012" cy="0"/>
          </a:xfrm>
          <a:prstGeom prst="straightConnector1">
            <a:avLst/>
          </a:prstGeom>
          <a:noFill/>
          <a:ln w="9525" cap="flat" cmpd="sng" algn="ctr">
            <a:solidFill>
              <a:schemeClr val="tx1"/>
            </a:solidFill>
            <a:prstDash val="solid"/>
            <a:round/>
            <a:headEnd type="oval" w="sm" len="sm"/>
            <a:tailEnd type="none"/>
          </a:ln>
          <a:effectLst/>
        </p:spPr>
      </p:cxnSp>
      <p:cxnSp>
        <p:nvCxnSpPr>
          <p:cNvPr id="71" name="直線矢印コネクタ 70"/>
          <p:cNvCxnSpPr/>
          <p:nvPr/>
        </p:nvCxnSpPr>
        <p:spPr bwMode="auto">
          <a:xfrm>
            <a:off x="1326196" y="4239009"/>
            <a:ext cx="1440016" cy="0"/>
          </a:xfrm>
          <a:prstGeom prst="straightConnector1">
            <a:avLst/>
          </a:prstGeom>
          <a:noFill/>
          <a:ln w="9525" cap="flat" cmpd="sng" algn="ctr">
            <a:solidFill>
              <a:schemeClr val="tx1"/>
            </a:solidFill>
            <a:prstDash val="solid"/>
            <a:round/>
            <a:headEnd type="oval" w="sm" len="sm"/>
            <a:tailEnd type="none"/>
          </a:ln>
          <a:effectLst/>
        </p:spPr>
      </p:cxnSp>
      <p:cxnSp>
        <p:nvCxnSpPr>
          <p:cNvPr id="72" name="直線矢印コネクタ 71"/>
          <p:cNvCxnSpPr/>
          <p:nvPr/>
        </p:nvCxnSpPr>
        <p:spPr bwMode="auto">
          <a:xfrm>
            <a:off x="1686200" y="4599013"/>
            <a:ext cx="1080012" cy="0"/>
          </a:xfrm>
          <a:prstGeom prst="straightConnector1">
            <a:avLst/>
          </a:prstGeom>
          <a:noFill/>
          <a:ln w="9525" cap="flat" cmpd="sng" algn="ctr">
            <a:solidFill>
              <a:schemeClr val="tx1"/>
            </a:solidFill>
            <a:prstDash val="solid"/>
            <a:round/>
            <a:headEnd type="oval" w="sm" len="sm"/>
            <a:tailEnd type="none"/>
          </a:ln>
          <a:effectLst/>
        </p:spPr>
      </p:cxnSp>
      <p:cxnSp>
        <p:nvCxnSpPr>
          <p:cNvPr id="73" name="直線矢印コネクタ 72"/>
          <p:cNvCxnSpPr/>
          <p:nvPr/>
        </p:nvCxnSpPr>
        <p:spPr bwMode="auto">
          <a:xfrm>
            <a:off x="1326196" y="5049018"/>
            <a:ext cx="1440016" cy="0"/>
          </a:xfrm>
          <a:prstGeom prst="straightConnector1">
            <a:avLst/>
          </a:prstGeom>
          <a:noFill/>
          <a:ln w="9525" cap="flat" cmpd="sng" algn="ctr">
            <a:solidFill>
              <a:schemeClr val="tx1"/>
            </a:solidFill>
            <a:prstDash val="solid"/>
            <a:round/>
            <a:headEnd type="oval" w="sm" len="sm"/>
            <a:tailEnd type="none"/>
          </a:ln>
          <a:effectLst/>
        </p:spPr>
      </p:cxnSp>
      <p:cxnSp>
        <p:nvCxnSpPr>
          <p:cNvPr id="74" name="直線矢印コネクタ 73"/>
          <p:cNvCxnSpPr/>
          <p:nvPr/>
        </p:nvCxnSpPr>
        <p:spPr bwMode="auto">
          <a:xfrm>
            <a:off x="1686200" y="5409022"/>
            <a:ext cx="1080012" cy="0"/>
          </a:xfrm>
          <a:prstGeom prst="straightConnector1">
            <a:avLst/>
          </a:prstGeom>
          <a:noFill/>
          <a:ln w="9525" cap="flat" cmpd="sng" algn="ctr">
            <a:solidFill>
              <a:schemeClr val="tx1"/>
            </a:solidFill>
            <a:prstDash val="solid"/>
            <a:round/>
            <a:headEnd type="oval" w="sm" len="sm"/>
            <a:tailEnd type="none"/>
          </a:ln>
          <a:effectLst/>
        </p:spPr>
      </p:cxnSp>
      <p:pic>
        <p:nvPicPr>
          <p:cNvPr id="75" name="Picture 7" descr="OR"/>
          <p:cNvPicPr>
            <a:picLocks noChangeAspect="1" noChangeArrowheads="1"/>
          </p:cNvPicPr>
          <p:nvPr/>
        </p:nvPicPr>
        <p:blipFill>
          <a:blip r:embed="rId3" cstate="print"/>
          <a:srcRect/>
          <a:stretch>
            <a:fillRect/>
          </a:stretch>
        </p:blipFill>
        <p:spPr bwMode="auto">
          <a:xfrm>
            <a:off x="2136205" y="4059007"/>
            <a:ext cx="1079500" cy="717550"/>
          </a:xfrm>
          <a:prstGeom prst="rect">
            <a:avLst/>
          </a:prstGeom>
          <a:noFill/>
        </p:spPr>
      </p:pic>
      <p:pic>
        <p:nvPicPr>
          <p:cNvPr id="76" name="Picture 6" descr="AND"/>
          <p:cNvPicPr>
            <a:picLocks noChangeAspect="1" noChangeArrowheads="1"/>
          </p:cNvPicPr>
          <p:nvPr/>
        </p:nvPicPr>
        <p:blipFill>
          <a:blip r:embed="rId4" cstate="print"/>
          <a:srcRect/>
          <a:stretch>
            <a:fillRect/>
          </a:stretch>
        </p:blipFill>
        <p:spPr bwMode="auto">
          <a:xfrm>
            <a:off x="2136205" y="4869016"/>
            <a:ext cx="1079500" cy="720725"/>
          </a:xfrm>
          <a:prstGeom prst="rect">
            <a:avLst/>
          </a:prstGeom>
          <a:noFill/>
        </p:spPr>
      </p:pic>
      <p:pic>
        <p:nvPicPr>
          <p:cNvPr id="77" name="Picture 18" descr="XOR"/>
          <p:cNvPicPr>
            <a:picLocks noChangeAspect="1" noChangeArrowheads="1"/>
          </p:cNvPicPr>
          <p:nvPr/>
        </p:nvPicPr>
        <p:blipFill>
          <a:blip r:embed="rId5" cstate="print"/>
          <a:srcRect/>
          <a:stretch>
            <a:fillRect/>
          </a:stretch>
        </p:blipFill>
        <p:spPr bwMode="auto">
          <a:xfrm>
            <a:off x="2136205" y="3158997"/>
            <a:ext cx="1079500" cy="717550"/>
          </a:xfrm>
          <a:prstGeom prst="rect">
            <a:avLst/>
          </a:prstGeom>
          <a:noFill/>
        </p:spPr>
      </p:pic>
      <p:cxnSp>
        <p:nvCxnSpPr>
          <p:cNvPr id="78" name="直線コネクタ 77"/>
          <p:cNvCxnSpPr/>
          <p:nvPr/>
        </p:nvCxnSpPr>
        <p:spPr bwMode="auto">
          <a:xfrm>
            <a:off x="786190" y="3969006"/>
            <a:ext cx="540006" cy="0"/>
          </a:xfrm>
          <a:prstGeom prst="line">
            <a:avLst/>
          </a:prstGeom>
          <a:ln w="15875">
            <a:solidFill>
              <a:schemeClr val="tx1">
                <a:lumMod val="75000"/>
                <a:lumOff val="25000"/>
              </a:schemeClr>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79" name="直線コネクタ 78"/>
          <p:cNvCxnSpPr/>
          <p:nvPr/>
        </p:nvCxnSpPr>
        <p:spPr bwMode="auto">
          <a:xfrm>
            <a:off x="786190" y="4509012"/>
            <a:ext cx="900010" cy="0"/>
          </a:xfrm>
          <a:prstGeom prst="line">
            <a:avLst/>
          </a:prstGeom>
          <a:ln w="15875">
            <a:solidFill>
              <a:schemeClr val="tx1">
                <a:lumMod val="75000"/>
                <a:lumOff val="25000"/>
              </a:schemeClr>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80" name="直線コネクタ 79"/>
          <p:cNvCxnSpPr/>
          <p:nvPr/>
        </p:nvCxnSpPr>
        <p:spPr bwMode="auto">
          <a:xfrm>
            <a:off x="3936225" y="4419011"/>
            <a:ext cx="900010" cy="0"/>
          </a:xfrm>
          <a:prstGeom prst="line">
            <a:avLst/>
          </a:prstGeom>
          <a:ln w="15875">
            <a:solidFill>
              <a:schemeClr val="tx1">
                <a:lumMod val="75000"/>
                <a:lumOff val="25000"/>
              </a:schemeClr>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81" name="Freeform 10"/>
          <p:cNvSpPr>
            <a:spLocks/>
          </p:cNvSpPr>
          <p:nvPr/>
        </p:nvSpPr>
        <p:spPr bwMode="auto">
          <a:xfrm flipH="1" flipV="1">
            <a:off x="2946214" y="3519000"/>
            <a:ext cx="360004" cy="720007"/>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non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cxnSp>
        <p:nvCxnSpPr>
          <p:cNvPr id="82" name="直線矢印コネクタ 81"/>
          <p:cNvCxnSpPr/>
          <p:nvPr/>
        </p:nvCxnSpPr>
        <p:spPr bwMode="auto">
          <a:xfrm>
            <a:off x="2946214" y="4419011"/>
            <a:ext cx="720008" cy="0"/>
          </a:xfrm>
          <a:prstGeom prst="straightConnector1">
            <a:avLst/>
          </a:prstGeom>
          <a:noFill/>
          <a:ln w="9525" cap="flat" cmpd="sng" algn="ctr">
            <a:solidFill>
              <a:schemeClr val="tx1"/>
            </a:solidFill>
            <a:prstDash val="solid"/>
            <a:round/>
            <a:headEnd type="none" w="sm" len="sm"/>
            <a:tailEnd type="none"/>
          </a:ln>
          <a:effectLst/>
        </p:spPr>
      </p:cxnSp>
      <p:sp>
        <p:nvSpPr>
          <p:cNvPr id="83" name="Freeform 10"/>
          <p:cNvSpPr>
            <a:spLocks/>
          </p:cNvSpPr>
          <p:nvPr/>
        </p:nvSpPr>
        <p:spPr bwMode="auto">
          <a:xfrm flipH="1">
            <a:off x="2946214" y="4599013"/>
            <a:ext cx="360004" cy="630007"/>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non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cxnSp>
        <p:nvCxnSpPr>
          <p:cNvPr id="84" name="直線矢印コネクタ 83"/>
          <p:cNvCxnSpPr/>
          <p:nvPr/>
        </p:nvCxnSpPr>
        <p:spPr bwMode="auto">
          <a:xfrm>
            <a:off x="3306218" y="4239009"/>
            <a:ext cx="360004" cy="0"/>
          </a:xfrm>
          <a:prstGeom prst="straightConnector1">
            <a:avLst/>
          </a:prstGeom>
          <a:noFill/>
          <a:ln w="9525" cap="flat" cmpd="sng" algn="ctr">
            <a:solidFill>
              <a:schemeClr val="tx1"/>
            </a:solidFill>
            <a:prstDash val="solid"/>
            <a:round/>
            <a:headEnd type="none" w="sm" len="sm"/>
            <a:tailEnd type="none"/>
          </a:ln>
          <a:effectLst/>
        </p:spPr>
      </p:cxnSp>
      <p:cxnSp>
        <p:nvCxnSpPr>
          <p:cNvPr id="85" name="直線矢印コネクタ 84"/>
          <p:cNvCxnSpPr/>
          <p:nvPr/>
        </p:nvCxnSpPr>
        <p:spPr bwMode="auto">
          <a:xfrm>
            <a:off x="3306218" y="4599013"/>
            <a:ext cx="360004" cy="0"/>
          </a:xfrm>
          <a:prstGeom prst="straightConnector1">
            <a:avLst/>
          </a:prstGeom>
          <a:noFill/>
          <a:ln w="9525" cap="flat" cmpd="sng" algn="ctr">
            <a:solidFill>
              <a:schemeClr val="tx1"/>
            </a:solidFill>
            <a:prstDash val="solid"/>
            <a:round/>
            <a:headEnd type="none" w="sm" len="sm"/>
            <a:tailEnd type="none"/>
          </a:ln>
          <a:effectLst/>
        </p:spPr>
      </p:cxnSp>
      <p:sp>
        <p:nvSpPr>
          <p:cNvPr id="86" name="フローチャート: 手作業 85"/>
          <p:cNvSpPr/>
          <p:nvPr/>
        </p:nvSpPr>
        <p:spPr bwMode="auto">
          <a:xfrm rot="16200000">
            <a:off x="3389024" y="4246204"/>
            <a:ext cx="914400" cy="360004"/>
          </a:xfrm>
          <a:prstGeom prst="flowChartManualOperation">
            <a:avLst/>
          </a:prstGeom>
          <a:ln>
            <a:headEnd/>
            <a:tailEnd type="triangle" w="sm" len="med"/>
          </a:ln>
        </p:spPr>
        <p:style>
          <a:lnRef idx="2">
            <a:schemeClr val="dk1"/>
          </a:lnRef>
          <a:fillRef idx="1">
            <a:schemeClr val="lt1"/>
          </a:fillRef>
          <a:effectRef idx="0">
            <a:schemeClr val="dk1"/>
          </a:effectRef>
          <a:fontRef idx="minor">
            <a:schemeClr val="dk1"/>
          </a:fontRef>
        </p:style>
        <p:txBody>
          <a:bodyPr vert="vert" rtlCol="0" anchor="ctr"/>
          <a:lstStyle/>
          <a:p>
            <a:pPr algn="ctr"/>
            <a:endParaRPr kumimoji="1" lang="en-US" altLang="ja-JP" sz="1400" dirty="0">
              <a:latin typeface="メイリオ" panose="020B0604030504040204" pitchFamily="50" charset="-128"/>
              <a:ea typeface="メイリオ" panose="020B0604030504040204" pitchFamily="50" charset="-128"/>
            </a:endParaRPr>
          </a:p>
        </p:txBody>
      </p:sp>
      <p:sp>
        <p:nvSpPr>
          <p:cNvPr id="87" name="正方形/長方形 86"/>
          <p:cNvSpPr/>
          <p:nvPr/>
        </p:nvSpPr>
        <p:spPr bwMode="auto">
          <a:xfrm>
            <a:off x="2856213" y="4959017"/>
            <a:ext cx="540006" cy="270003"/>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ctr"/>
          <a:lstStyle/>
          <a:p>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AND</a:t>
            </a:r>
            <a:endParaRPr kumimoji="1" lang="ja-JP" altLang="en-US" sz="1600" dirty="0">
              <a:solidFill>
                <a:schemeClr val="tx1">
                  <a:lumMod val="85000"/>
                  <a:lumOff val="15000"/>
                </a:schemeClr>
              </a:solidFill>
              <a:latin typeface="Consolas" panose="020B0609020204030204" pitchFamily="49" charset="0"/>
              <a:ea typeface="メイリオ" panose="020B0604030504040204" pitchFamily="50" charset="-128"/>
            </a:endParaRPr>
          </a:p>
        </p:txBody>
      </p:sp>
      <p:sp>
        <p:nvSpPr>
          <p:cNvPr id="88" name="正方形/長方形 87"/>
          <p:cNvSpPr/>
          <p:nvPr/>
        </p:nvSpPr>
        <p:spPr bwMode="auto">
          <a:xfrm>
            <a:off x="2856213" y="4149008"/>
            <a:ext cx="540006" cy="270003"/>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ctr"/>
          <a:lstStyle/>
          <a:p>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OR</a:t>
            </a:r>
            <a:endParaRPr kumimoji="1" lang="ja-JP" altLang="en-US" sz="1600" dirty="0">
              <a:solidFill>
                <a:schemeClr val="tx1">
                  <a:lumMod val="85000"/>
                  <a:lumOff val="15000"/>
                </a:schemeClr>
              </a:solidFill>
              <a:latin typeface="Consolas" panose="020B0609020204030204" pitchFamily="49" charset="0"/>
              <a:ea typeface="メイリオ" panose="020B0604030504040204" pitchFamily="50" charset="-128"/>
            </a:endParaRPr>
          </a:p>
        </p:txBody>
      </p:sp>
      <p:sp>
        <p:nvSpPr>
          <p:cNvPr id="89" name="正方形/長方形 88"/>
          <p:cNvSpPr/>
          <p:nvPr/>
        </p:nvSpPr>
        <p:spPr bwMode="auto">
          <a:xfrm>
            <a:off x="2856213" y="3248998"/>
            <a:ext cx="540006" cy="270003"/>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ctr"/>
          <a:lstStyle/>
          <a:p>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XOR</a:t>
            </a:r>
            <a:endParaRPr kumimoji="1" lang="ja-JP" altLang="en-US" sz="1600" dirty="0">
              <a:solidFill>
                <a:schemeClr val="tx1">
                  <a:lumMod val="85000"/>
                  <a:lumOff val="15000"/>
                </a:schemeClr>
              </a:solidFill>
              <a:latin typeface="Consolas" panose="020B0609020204030204" pitchFamily="49" charset="0"/>
              <a:ea typeface="メイリオ" panose="020B0604030504040204" pitchFamily="50" charset="-128"/>
            </a:endParaRPr>
          </a:p>
        </p:txBody>
      </p:sp>
      <mc:AlternateContent xmlns:mc="http://schemas.openxmlformats.org/markup-compatibility/2006" xmlns:a14="http://schemas.microsoft.com/office/drawing/2010/main">
        <mc:Choice Requires="a14">
          <p:sp>
            <p:nvSpPr>
              <p:cNvPr id="90" name="正方形/長方形 89"/>
              <p:cNvSpPr/>
              <p:nvPr/>
            </p:nvSpPr>
            <p:spPr bwMode="auto">
              <a:xfrm>
                <a:off x="3756223" y="3789004"/>
                <a:ext cx="540006" cy="270003"/>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ctr"/>
              <a:lstStyle/>
              <a:p>
                <a:pPr/>
                <a14:m>
                  <m:oMathPara xmlns:m="http://schemas.openxmlformats.org/officeDocument/2006/math">
                    <m:oMathParaPr>
                      <m:jc m:val="centerGroup"/>
                    </m:oMathParaPr>
                    <m:oMath xmlns:m="http://schemas.openxmlformats.org/officeDocument/2006/math">
                      <m:r>
                        <a:rPr kumimoji="1" lang="en-US" altLang="ja-JP" sz="2800" i="1" dirty="0" smtClean="0">
                          <a:solidFill>
                            <a:schemeClr val="accent5"/>
                          </a:solidFill>
                          <a:latin typeface="Cambria Math" panose="02040503050406030204" pitchFamily="18" charset="0"/>
                          <a:ea typeface="メイリオ" panose="020B0604030504040204" pitchFamily="50" charset="-128"/>
                        </a:rPr>
                        <m:t>𝑠</m:t>
                      </m:r>
                    </m:oMath>
                  </m:oMathPara>
                </a14:m>
                <a:endParaRPr kumimoji="1" lang="ja-JP" altLang="en-US" sz="2000" dirty="0">
                  <a:solidFill>
                    <a:schemeClr val="accent5"/>
                  </a:solidFill>
                  <a:latin typeface="Consolas" panose="020B0609020204030204" pitchFamily="49" charset="0"/>
                  <a:ea typeface="メイリオ" panose="020B0604030504040204" pitchFamily="50" charset="-128"/>
                </a:endParaRPr>
              </a:p>
            </p:txBody>
          </p:sp>
        </mc:Choice>
        <mc:Fallback xmlns="">
          <p:sp>
            <p:nvSpPr>
              <p:cNvPr id="90" name="正方形/長方形 89"/>
              <p:cNvSpPr>
                <a:spLocks noRot="1" noChangeAspect="1" noMove="1" noResize="1" noEditPoints="1" noAdjustHandles="1" noChangeArrowheads="1" noChangeShapeType="1" noTextEdit="1"/>
              </p:cNvSpPr>
              <p:nvPr/>
            </p:nvSpPr>
            <p:spPr bwMode="auto">
              <a:xfrm>
                <a:off x="3756223" y="3789004"/>
                <a:ext cx="540006" cy="270003"/>
              </a:xfrm>
              <a:prstGeom prst="rect">
                <a:avLst/>
              </a:prstGeom>
              <a:blipFill rotWithShape="0">
                <a:blip r:embed="rId6"/>
                <a:stretch>
                  <a:fillRect/>
                </a:stretch>
              </a:blipFill>
              <a:ln>
                <a:noFill/>
                <a:headEnd/>
                <a:tailEnd type="triangle" w="sm" len="med"/>
              </a:ln>
              <a:effectLst/>
              <a:extLst/>
            </p:spPr>
            <p:txBody>
              <a:bodyPr/>
              <a:lstStyle/>
              <a:p>
                <a:r>
                  <a:rPr lang="ja-JP" altLang="en-US">
                    <a:noFill/>
                  </a:rPr>
                  <a:t> </a:t>
                </a:r>
              </a:p>
            </p:txBody>
          </p:sp>
        </mc:Fallback>
      </mc:AlternateContent>
      <p:sp>
        <p:nvSpPr>
          <p:cNvPr id="91" name="正方形/長方形 90"/>
          <p:cNvSpPr/>
          <p:nvPr/>
        </p:nvSpPr>
        <p:spPr bwMode="auto">
          <a:xfrm>
            <a:off x="3666222" y="3158997"/>
            <a:ext cx="360004" cy="540006"/>
          </a:xfrm>
          <a:prstGeom prst="rect">
            <a:avLst/>
          </a:prstGeom>
          <a:solidFill>
            <a:schemeClr val="bg1"/>
          </a:solidFill>
          <a:ln w="22225">
            <a:solidFill>
              <a:schemeClr val="accent5"/>
            </a:solidFill>
            <a:headEnd/>
            <a:tailEnd type="triangle" w="sm" len="med"/>
          </a:ln>
          <a:effectLst/>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cxnSp>
        <p:nvCxnSpPr>
          <p:cNvPr id="92" name="直線コネクタ 91"/>
          <p:cNvCxnSpPr/>
          <p:nvPr/>
        </p:nvCxnSpPr>
        <p:spPr bwMode="auto">
          <a:xfrm>
            <a:off x="3846224" y="2888994"/>
            <a:ext cx="0" cy="271442"/>
          </a:xfrm>
          <a:prstGeom prst="line">
            <a:avLst/>
          </a:prstGeom>
          <a:ln w="15875">
            <a:solidFill>
              <a:schemeClr val="tx1">
                <a:lumMod val="75000"/>
                <a:lumOff val="25000"/>
              </a:schemeClr>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93" name="直線コネクタ 92"/>
          <p:cNvCxnSpPr>
            <a:stCxn id="91" idx="2"/>
          </p:cNvCxnSpPr>
          <p:nvPr/>
        </p:nvCxnSpPr>
        <p:spPr bwMode="auto">
          <a:xfrm>
            <a:off x="3846224" y="3699003"/>
            <a:ext cx="0" cy="361443"/>
          </a:xfrm>
          <a:prstGeom prst="line">
            <a:avLst/>
          </a:prstGeom>
          <a:ln w="15875">
            <a:solidFill>
              <a:schemeClr val="tx1">
                <a:lumMod val="75000"/>
                <a:lumOff val="25000"/>
              </a:schemeClr>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94" name="正方形/長方形 93"/>
          <p:cNvSpPr/>
          <p:nvPr/>
        </p:nvSpPr>
        <p:spPr bwMode="auto">
          <a:xfrm>
            <a:off x="3491988" y="2618991"/>
            <a:ext cx="720008" cy="270003"/>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ctr"/>
          <a:lstStyle/>
          <a:p>
            <a:pPr fontAlgn="base"/>
            <a:r>
              <a:rPr kumimoji="1" lang="en-US" altLang="ja-JP" sz="1600" dirty="0">
                <a:solidFill>
                  <a:schemeClr val="tx1">
                    <a:lumMod val="85000"/>
                    <a:lumOff val="15000"/>
                  </a:schemeClr>
                </a:solidFill>
                <a:latin typeface="Consolas" panose="020B0609020204030204" pitchFamily="49" charset="0"/>
                <a:ea typeface="メイリオ" panose="020B0604030504040204" pitchFamily="50" charset="-128"/>
              </a:rPr>
              <a:t>code:</a:t>
            </a:r>
            <a:r>
              <a:rPr kumimoji="1" lang="en-US" altLang="ja-JP" sz="2000" dirty="0">
                <a:solidFill>
                  <a:schemeClr val="tx1">
                    <a:lumMod val="85000"/>
                    <a:lumOff val="15000"/>
                  </a:schemeClr>
                </a:solidFill>
                <a:latin typeface="Consolas" panose="020B0609020204030204" pitchFamily="49" charset="0"/>
                <a:ea typeface="メイリオ" panose="020B0604030504040204" pitchFamily="50" charset="-128"/>
              </a:rPr>
              <a:t> </a:t>
            </a:r>
            <a:r>
              <a:rPr lang="en-US" altLang="ja-JP" sz="2000" i="1" dirty="0"/>
              <a:t>i</a:t>
            </a:r>
            <a:r>
              <a:rPr lang="en-US" altLang="ja-JP" sz="2000" i="1" baseline="-25000" dirty="0"/>
              <a:t>2 </a:t>
            </a:r>
            <a:r>
              <a:rPr lang="en-US" altLang="ja-JP" sz="2000" i="1" dirty="0"/>
              <a:t>i</a:t>
            </a:r>
            <a:r>
              <a:rPr lang="en-US" altLang="ja-JP" sz="2000" i="1" baseline="-25000" dirty="0"/>
              <a:t>1 </a:t>
            </a:r>
            <a:r>
              <a:rPr lang="en-US" altLang="ja-JP" sz="2000" i="1" dirty="0"/>
              <a:t>i</a:t>
            </a:r>
            <a:r>
              <a:rPr lang="en-US" altLang="ja-JP" sz="2000" i="1" baseline="-25000" dirty="0"/>
              <a:t>0</a:t>
            </a:r>
            <a:endParaRPr lang="ja-JP" altLang="ja-JP" sz="2000" dirty="0"/>
          </a:p>
          <a:p>
            <a:endParaRPr kumimoji="1" lang="ja-JP" altLang="en-US" sz="1600" dirty="0">
              <a:solidFill>
                <a:schemeClr val="tx1">
                  <a:lumMod val="85000"/>
                  <a:lumOff val="15000"/>
                </a:schemeClr>
              </a:solidFill>
              <a:latin typeface="Consolas" panose="020B0609020204030204" pitchFamily="49" charset="0"/>
              <a:ea typeface="メイリオ" panose="020B0604030504040204" pitchFamily="50" charset="-128"/>
            </a:endParaRPr>
          </a:p>
        </p:txBody>
      </p:sp>
      <p:sp>
        <p:nvSpPr>
          <p:cNvPr id="96" name="正方形/長方形 95"/>
          <p:cNvSpPr/>
          <p:nvPr/>
        </p:nvSpPr>
        <p:spPr bwMode="auto">
          <a:xfrm>
            <a:off x="4031994" y="3338999"/>
            <a:ext cx="1530017" cy="270003"/>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ctr"/>
          <a:lstStyle/>
          <a:p>
            <a:r>
              <a:rPr kumimoji="1" lang="ja-JP" altLang="en-US" sz="1600" dirty="0">
                <a:solidFill>
                  <a:schemeClr val="tx1">
                    <a:lumMod val="85000"/>
                    <a:lumOff val="15000"/>
                  </a:schemeClr>
                </a:solidFill>
                <a:latin typeface="Consolas" panose="020B0609020204030204" pitchFamily="49" charset="0"/>
                <a:ea typeface="メイリオ" panose="020B0604030504040204" pitchFamily="50" charset="-128"/>
              </a:rPr>
              <a:t>選択信号を</a:t>
            </a:r>
            <a:endParaRPr kumimoji="1" lang="en-US" altLang="ja-JP" sz="1600" dirty="0">
              <a:solidFill>
                <a:schemeClr val="tx1">
                  <a:lumMod val="85000"/>
                  <a:lumOff val="15000"/>
                </a:schemeClr>
              </a:solidFill>
              <a:latin typeface="Consolas" panose="020B0609020204030204" pitchFamily="49" charset="0"/>
              <a:ea typeface="メイリオ" panose="020B0604030504040204" pitchFamily="50" charset="-128"/>
            </a:endParaRPr>
          </a:p>
          <a:p>
            <a:r>
              <a:rPr kumimoji="1" lang="ja-JP" altLang="en-US" sz="1600" dirty="0">
                <a:solidFill>
                  <a:schemeClr val="tx1">
                    <a:lumMod val="85000"/>
                    <a:lumOff val="15000"/>
                  </a:schemeClr>
                </a:solidFill>
                <a:latin typeface="Consolas" panose="020B0609020204030204" pitchFamily="49" charset="0"/>
                <a:ea typeface="メイリオ" panose="020B0604030504040204" pitchFamily="50" charset="-128"/>
              </a:rPr>
              <a:t>出すための</a:t>
            </a:r>
            <a:br>
              <a:rPr kumimoji="1" lang="en-US" altLang="ja-JP" sz="1600" dirty="0">
                <a:solidFill>
                  <a:schemeClr val="tx1">
                    <a:lumMod val="85000"/>
                    <a:lumOff val="15000"/>
                  </a:schemeClr>
                </a:solidFill>
                <a:latin typeface="Consolas" panose="020B0609020204030204" pitchFamily="49" charset="0"/>
                <a:ea typeface="メイリオ" panose="020B0604030504040204" pitchFamily="50" charset="-128"/>
              </a:rPr>
            </a:br>
            <a:r>
              <a:rPr kumimoji="1" lang="ja-JP" altLang="en-US" sz="1600" dirty="0">
                <a:solidFill>
                  <a:schemeClr val="tx1">
                    <a:lumMod val="85000"/>
                    <a:lumOff val="15000"/>
                  </a:schemeClr>
                </a:solidFill>
                <a:latin typeface="Consolas" panose="020B0609020204030204" pitchFamily="49" charset="0"/>
                <a:ea typeface="メイリオ" panose="020B0604030504040204" pitchFamily="50" charset="-128"/>
              </a:rPr>
              <a:t>論理関数</a:t>
            </a:r>
          </a:p>
        </p:txBody>
      </p:sp>
      <p:sp>
        <p:nvSpPr>
          <p:cNvPr id="98" name="正方形/長方形 97"/>
          <p:cNvSpPr/>
          <p:nvPr/>
        </p:nvSpPr>
        <p:spPr bwMode="auto">
          <a:xfrm>
            <a:off x="1151962" y="1088974"/>
            <a:ext cx="2340026" cy="1530017"/>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t"/>
          <a:lstStyle/>
          <a:p>
            <a:r>
              <a:rPr kumimoji="1" lang="en-US" altLang="ja-JP" sz="1600" dirty="0">
                <a:solidFill>
                  <a:schemeClr val="accent1"/>
                </a:solidFill>
                <a:latin typeface="Consolas" panose="020B0609020204030204" pitchFamily="49" charset="0"/>
                <a:ea typeface="メイリオ" panose="020B0604030504040204" pitchFamily="50" charset="-128"/>
              </a:rPr>
              <a:t>if</a:t>
            </a:r>
            <a:r>
              <a:rPr kumimoji="1" lang="en-US" altLang="ja-JP" sz="1600" dirty="0">
                <a:solidFill>
                  <a:schemeClr val="tx1">
                    <a:lumMod val="85000"/>
                    <a:lumOff val="15000"/>
                  </a:schemeClr>
                </a:solidFill>
                <a:latin typeface="Consolas" panose="020B0609020204030204" pitchFamily="49" charset="0"/>
                <a:ea typeface="メイリオ" panose="020B0604030504040204" pitchFamily="50" charset="-128"/>
              </a:rPr>
              <a:t> code == </a:t>
            </a:r>
            <a:r>
              <a:rPr lang="en-US" altLang="ja-JP" sz="1600" dirty="0">
                <a:solidFill>
                  <a:schemeClr val="accent6"/>
                </a:solidFill>
                <a:latin typeface="Consolas" panose="020B0609020204030204" pitchFamily="49" charset="0"/>
                <a:ea typeface="メイリオ" panose="020B0604030504040204" pitchFamily="50" charset="-128"/>
              </a:rPr>
              <a:t>0b100</a:t>
            </a:r>
            <a:r>
              <a:rPr kumimoji="1" lang="en-US" altLang="ja-JP" sz="1600" dirty="0">
                <a:solidFill>
                  <a:schemeClr val="tx1">
                    <a:lumMod val="85000"/>
                    <a:lumOff val="15000"/>
                  </a:schemeClr>
                </a:solidFill>
                <a:latin typeface="Consolas" panose="020B0609020204030204" pitchFamily="49" charset="0"/>
                <a:ea typeface="メイリオ" panose="020B0604030504040204" pitchFamily="50" charset="-128"/>
              </a:rPr>
              <a:t>:</a:t>
            </a:r>
          </a:p>
          <a:p>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    rs1 </a:t>
            </a:r>
            <a:r>
              <a:rPr lang="en-US" altLang="ja-JP" sz="1600" dirty="0" err="1">
                <a:solidFill>
                  <a:schemeClr val="accent1"/>
                </a:solidFill>
                <a:latin typeface="Consolas" panose="020B0609020204030204" pitchFamily="49" charset="0"/>
                <a:ea typeface="メイリオ" panose="020B0604030504040204" pitchFamily="50" charset="-128"/>
              </a:rPr>
              <a:t>xor</a:t>
            </a:r>
            <a:r>
              <a:rPr lang="en-US" altLang="ja-JP" sz="1600" dirty="0">
                <a:solidFill>
                  <a:schemeClr val="accent1"/>
                </a:solidFill>
                <a:latin typeface="Consolas" panose="020B0609020204030204" pitchFamily="49" charset="0"/>
                <a:ea typeface="メイリオ" panose="020B0604030504040204" pitchFamily="50" charset="-128"/>
              </a:rPr>
              <a:t> </a:t>
            </a:r>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rs2</a:t>
            </a:r>
          </a:p>
          <a:p>
            <a:r>
              <a:rPr kumimoji="1" lang="en-US" altLang="ja-JP" sz="1600" dirty="0" err="1">
                <a:solidFill>
                  <a:schemeClr val="accent1"/>
                </a:solidFill>
                <a:latin typeface="Consolas" panose="020B0609020204030204" pitchFamily="49" charset="0"/>
                <a:ea typeface="メイリオ" panose="020B0604030504040204" pitchFamily="50" charset="-128"/>
              </a:rPr>
              <a:t>elif</a:t>
            </a:r>
            <a:r>
              <a:rPr lang="en-US" altLang="ja-JP" sz="1600" dirty="0">
                <a:solidFill>
                  <a:schemeClr val="accent1"/>
                </a:solidFill>
                <a:latin typeface="Consolas" panose="020B0609020204030204" pitchFamily="49" charset="0"/>
                <a:ea typeface="メイリオ" panose="020B0604030504040204" pitchFamily="50" charset="-128"/>
              </a:rPr>
              <a:t> </a:t>
            </a:r>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code == </a:t>
            </a:r>
            <a:r>
              <a:rPr lang="en-US" altLang="ja-JP" sz="1600" dirty="0">
                <a:solidFill>
                  <a:schemeClr val="accent6"/>
                </a:solidFill>
                <a:latin typeface="Consolas" panose="020B0609020204030204" pitchFamily="49" charset="0"/>
                <a:ea typeface="メイリオ" panose="020B0604030504040204" pitchFamily="50" charset="-128"/>
              </a:rPr>
              <a:t>0b110</a:t>
            </a:r>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a:t>
            </a:r>
          </a:p>
          <a:p>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    rs1 </a:t>
            </a:r>
            <a:r>
              <a:rPr lang="en-US" altLang="ja-JP" sz="1600" dirty="0">
                <a:solidFill>
                  <a:schemeClr val="accent1"/>
                </a:solidFill>
                <a:latin typeface="Consolas" panose="020B0609020204030204" pitchFamily="49" charset="0"/>
                <a:ea typeface="メイリオ" panose="020B0604030504040204" pitchFamily="50" charset="-128"/>
              </a:rPr>
              <a:t>or</a:t>
            </a:r>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  rs2</a:t>
            </a:r>
          </a:p>
          <a:p>
            <a:r>
              <a:rPr lang="en-US" altLang="ja-JP" sz="1600" dirty="0">
                <a:solidFill>
                  <a:schemeClr val="accent1"/>
                </a:solidFill>
                <a:latin typeface="Consolas" panose="020B0609020204030204" pitchFamily="49" charset="0"/>
                <a:ea typeface="メイリオ" panose="020B0604030504040204" pitchFamily="50" charset="-128"/>
              </a:rPr>
              <a:t>else</a:t>
            </a:r>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a:t>
            </a:r>
          </a:p>
          <a:p>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    rs1 </a:t>
            </a:r>
            <a:r>
              <a:rPr lang="en-US" altLang="ja-JP" sz="1600" dirty="0">
                <a:solidFill>
                  <a:schemeClr val="accent1"/>
                </a:solidFill>
                <a:latin typeface="Consolas" panose="020B0609020204030204" pitchFamily="49" charset="0"/>
                <a:ea typeface="メイリオ" panose="020B0604030504040204" pitchFamily="50" charset="-128"/>
              </a:rPr>
              <a:t>and</a:t>
            </a:r>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 rs2</a:t>
            </a:r>
          </a:p>
        </p:txBody>
      </p:sp>
      <p:sp>
        <p:nvSpPr>
          <p:cNvPr id="99" name="正方形/長方形 98"/>
          <p:cNvSpPr/>
          <p:nvPr/>
        </p:nvSpPr>
        <p:spPr bwMode="auto">
          <a:xfrm>
            <a:off x="6282019" y="1358977"/>
            <a:ext cx="1530017" cy="270003"/>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ctr"/>
          <a:lstStyle/>
          <a:p>
            <a:endParaRPr kumimoji="1" lang="ja-JP" altLang="en-US" sz="1600" dirty="0">
              <a:solidFill>
                <a:schemeClr val="tx1">
                  <a:lumMod val="85000"/>
                  <a:lumOff val="15000"/>
                </a:schemeClr>
              </a:solidFill>
              <a:latin typeface="Consolas" panose="020B0609020204030204" pitchFamily="49" charset="0"/>
              <a:ea typeface="メイリオ" panose="020B0604030504040204" pitchFamily="50" charset="-128"/>
            </a:endParaRPr>
          </a:p>
        </p:txBody>
      </p:sp>
    </p:spTree>
    <p:extLst>
      <p:ext uri="{BB962C8B-B14F-4D97-AF65-F5344CB8AC3E}">
        <p14:creationId xmlns:p14="http://schemas.microsoft.com/office/powerpoint/2010/main" val="801922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回路の生成のまとめ</a:t>
            </a:r>
          </a:p>
        </p:txBody>
      </p:sp>
      <p:sp>
        <p:nvSpPr>
          <p:cNvPr id="3" name="テキスト プレースホルダー 2"/>
          <p:cNvSpPr>
            <a:spLocks noGrp="1"/>
          </p:cNvSpPr>
          <p:nvPr>
            <p:ph type="body" sz="quarter" idx="10"/>
          </p:nvPr>
        </p:nvSpPr>
        <p:spPr>
          <a:xfrm>
            <a:off x="521955" y="4599013"/>
            <a:ext cx="8280092" cy="899703"/>
          </a:xfrm>
        </p:spPr>
        <p:txBody>
          <a:bodyPr/>
          <a:lstStyle/>
          <a:p>
            <a:r>
              <a:rPr kumimoji="1" lang="ja-JP" altLang="en-US" dirty="0"/>
              <a:t>結局この手の，「条件に応じて異なる演算を出力する回路」は，</a:t>
            </a:r>
            <a:endParaRPr kumimoji="1" lang="en-US" altLang="ja-JP" dirty="0"/>
          </a:p>
          <a:p>
            <a:pPr lvl="1"/>
            <a:r>
              <a:rPr lang="ja-JP" altLang="en-US" dirty="0"/>
              <a:t>各場合ごとの回路を用意して並列に配置</a:t>
            </a:r>
            <a:endParaRPr lang="en-US" altLang="ja-JP" dirty="0"/>
          </a:p>
          <a:p>
            <a:pPr lvl="1"/>
            <a:r>
              <a:rPr lang="ja-JP" altLang="en-US" dirty="0"/>
              <a:t>制御に従ってマルチプレクサで出力を選択</a:t>
            </a:r>
            <a:endParaRPr lang="en-US" altLang="ja-JP" dirty="0"/>
          </a:p>
          <a:p>
            <a:pPr lvl="1"/>
            <a:r>
              <a:rPr lang="ja-JP" altLang="en-US" dirty="0"/>
              <a:t>･･･というように分解すれば，</a:t>
            </a:r>
            <a:r>
              <a:rPr lang="en-US" altLang="ja-JP" dirty="0"/>
              <a:t>AND/OR/NOT </a:t>
            </a:r>
            <a:r>
              <a:rPr lang="ja-JP" altLang="en-US" dirty="0"/>
              <a:t>回路に落とし込める</a:t>
            </a:r>
            <a:endParaRPr kumimoji="1" lang="ja-JP" altLang="en-US" dirty="0"/>
          </a:p>
        </p:txBody>
      </p:sp>
      <p:sp>
        <p:nvSpPr>
          <p:cNvPr id="5" name="フローチャート: 手作業 4"/>
          <p:cNvSpPr/>
          <p:nvPr/>
        </p:nvSpPr>
        <p:spPr bwMode="auto">
          <a:xfrm rot="16200000">
            <a:off x="5644817" y="2626186"/>
            <a:ext cx="914400" cy="360004"/>
          </a:xfrm>
          <a:prstGeom prst="flowChartManualOperation">
            <a:avLst/>
          </a:prstGeom>
          <a:ln>
            <a:headEnd/>
            <a:tailEnd type="triangle" w="sm" len="med"/>
          </a:ln>
        </p:spPr>
        <p:style>
          <a:lnRef idx="2">
            <a:schemeClr val="accent2">
              <a:shade val="50000"/>
            </a:schemeClr>
          </a:lnRef>
          <a:fillRef idx="1">
            <a:schemeClr val="accent2"/>
          </a:fillRef>
          <a:effectRef idx="0">
            <a:schemeClr val="accent2"/>
          </a:effectRef>
          <a:fontRef idx="minor">
            <a:schemeClr val="lt1"/>
          </a:fontRef>
        </p:style>
        <p:txBody>
          <a:bodyPr vert="eaVert" rtlCol="0" anchor="ctr"/>
          <a:lstStyle/>
          <a:p>
            <a:pPr algn="ctr"/>
            <a:r>
              <a:rPr kumimoji="1" lang="en-US" altLang="ja-JP" dirty="0">
                <a:latin typeface="メイリオ" panose="020B0604030504040204" pitchFamily="50" charset="-128"/>
                <a:ea typeface="メイリオ" panose="020B0604030504040204" pitchFamily="50" charset="-128"/>
              </a:rPr>
              <a:t>FU</a:t>
            </a:r>
            <a:endParaRPr kumimoji="1" lang="ja-JP" altLang="en-US" dirty="0">
              <a:latin typeface="メイリオ" panose="020B0604030504040204" pitchFamily="50" charset="-128"/>
              <a:ea typeface="メイリオ" panose="020B0604030504040204" pitchFamily="50" charset="-128"/>
            </a:endParaRPr>
          </a:p>
        </p:txBody>
      </p:sp>
      <p:cxnSp>
        <p:nvCxnSpPr>
          <p:cNvPr id="6" name="直線コネクタ 5"/>
          <p:cNvCxnSpPr/>
          <p:nvPr/>
        </p:nvCxnSpPr>
        <p:spPr bwMode="auto">
          <a:xfrm>
            <a:off x="5382009" y="2528990"/>
            <a:ext cx="540006" cy="0"/>
          </a:xfrm>
          <a:prstGeom prst="line">
            <a:avLst/>
          </a:prstGeom>
          <a:ln w="15875">
            <a:solidFill>
              <a:schemeClr val="tx1">
                <a:lumMod val="75000"/>
                <a:lumOff val="25000"/>
              </a:schemeClr>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7" name="直線コネクタ 6"/>
          <p:cNvCxnSpPr/>
          <p:nvPr/>
        </p:nvCxnSpPr>
        <p:spPr bwMode="auto">
          <a:xfrm>
            <a:off x="5382009" y="3068996"/>
            <a:ext cx="540006" cy="0"/>
          </a:xfrm>
          <a:prstGeom prst="line">
            <a:avLst/>
          </a:prstGeom>
          <a:ln w="15875">
            <a:solidFill>
              <a:schemeClr val="tx1">
                <a:lumMod val="75000"/>
                <a:lumOff val="25000"/>
              </a:schemeClr>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8" name="直線コネクタ 7"/>
          <p:cNvCxnSpPr/>
          <p:nvPr/>
        </p:nvCxnSpPr>
        <p:spPr bwMode="auto">
          <a:xfrm>
            <a:off x="6282019" y="2798993"/>
            <a:ext cx="540006" cy="0"/>
          </a:xfrm>
          <a:prstGeom prst="line">
            <a:avLst/>
          </a:prstGeom>
          <a:ln w="15875">
            <a:solidFill>
              <a:schemeClr val="tx1">
                <a:lumMod val="75000"/>
                <a:lumOff val="25000"/>
              </a:schemeClr>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9" name="直線コネクタ 8"/>
          <p:cNvCxnSpPr>
            <a:endCxn id="5" idx="3"/>
          </p:cNvCxnSpPr>
          <p:nvPr/>
        </p:nvCxnSpPr>
        <p:spPr bwMode="auto">
          <a:xfrm>
            <a:off x="6102017" y="1898983"/>
            <a:ext cx="0" cy="541445"/>
          </a:xfrm>
          <a:prstGeom prst="line">
            <a:avLst/>
          </a:prstGeom>
          <a:ln w="15875">
            <a:solidFill>
              <a:schemeClr val="tx1">
                <a:lumMod val="75000"/>
                <a:lumOff val="25000"/>
              </a:schemeClr>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10" name="正方形/長方形 9"/>
          <p:cNvSpPr/>
          <p:nvPr/>
        </p:nvSpPr>
        <p:spPr bwMode="auto">
          <a:xfrm>
            <a:off x="4842003" y="2258987"/>
            <a:ext cx="540006" cy="270003"/>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ctr"/>
          <a:lstStyle/>
          <a:p>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rs1</a:t>
            </a:r>
            <a:r>
              <a:rPr lang="ja-JP" altLang="en-US" sz="1600" dirty="0">
                <a:solidFill>
                  <a:schemeClr val="tx1">
                    <a:lumMod val="85000"/>
                    <a:lumOff val="15000"/>
                  </a:schemeClr>
                </a:solidFill>
                <a:latin typeface="Consolas" panose="020B0609020204030204" pitchFamily="49" charset="0"/>
                <a:ea typeface="メイリオ" panose="020B0604030504040204" pitchFamily="50" charset="-128"/>
              </a:rPr>
              <a:t>の値</a:t>
            </a:r>
            <a:endParaRPr kumimoji="1" lang="ja-JP" altLang="en-US" sz="1600" dirty="0">
              <a:solidFill>
                <a:schemeClr val="tx1">
                  <a:lumMod val="85000"/>
                  <a:lumOff val="15000"/>
                </a:schemeClr>
              </a:solidFill>
              <a:latin typeface="Consolas" panose="020B0609020204030204" pitchFamily="49" charset="0"/>
              <a:ea typeface="メイリオ" panose="020B0604030504040204" pitchFamily="50" charset="-128"/>
            </a:endParaRPr>
          </a:p>
        </p:txBody>
      </p:sp>
      <p:sp>
        <p:nvSpPr>
          <p:cNvPr id="11" name="正方形/長方形 10"/>
          <p:cNvSpPr/>
          <p:nvPr/>
        </p:nvSpPr>
        <p:spPr bwMode="auto">
          <a:xfrm>
            <a:off x="4842003" y="2798993"/>
            <a:ext cx="540006" cy="270003"/>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ctr"/>
          <a:lstStyle/>
          <a:p>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rs2</a:t>
            </a:r>
            <a:r>
              <a:rPr lang="ja-JP" altLang="en-US" sz="1600" dirty="0">
                <a:solidFill>
                  <a:schemeClr val="tx1">
                    <a:lumMod val="85000"/>
                    <a:lumOff val="15000"/>
                  </a:schemeClr>
                </a:solidFill>
                <a:latin typeface="Consolas" panose="020B0609020204030204" pitchFamily="49" charset="0"/>
                <a:ea typeface="メイリオ" panose="020B0604030504040204" pitchFamily="50" charset="-128"/>
              </a:rPr>
              <a:t>の値</a:t>
            </a:r>
            <a:endParaRPr kumimoji="1" lang="ja-JP" altLang="en-US" sz="1600" dirty="0">
              <a:solidFill>
                <a:schemeClr val="tx1">
                  <a:lumMod val="85000"/>
                  <a:lumOff val="15000"/>
                </a:schemeClr>
              </a:solidFill>
              <a:latin typeface="Consolas" panose="020B0609020204030204" pitchFamily="49" charset="0"/>
              <a:ea typeface="メイリオ" panose="020B0604030504040204" pitchFamily="50" charset="-128"/>
            </a:endParaRPr>
          </a:p>
        </p:txBody>
      </p:sp>
      <p:sp>
        <p:nvSpPr>
          <p:cNvPr id="12" name="正方形/長方形 11"/>
          <p:cNvSpPr/>
          <p:nvPr/>
        </p:nvSpPr>
        <p:spPr bwMode="auto">
          <a:xfrm>
            <a:off x="5292008" y="1448978"/>
            <a:ext cx="1530017" cy="270003"/>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ctr"/>
          <a:lstStyle/>
          <a:p>
            <a:r>
              <a:rPr kumimoji="1" lang="ja-JP" altLang="en-US" sz="1600" dirty="0">
                <a:solidFill>
                  <a:schemeClr val="tx1">
                    <a:lumMod val="85000"/>
                    <a:lumOff val="15000"/>
                  </a:schemeClr>
                </a:solidFill>
                <a:latin typeface="Consolas" panose="020B0609020204030204" pitchFamily="49" charset="0"/>
                <a:ea typeface="メイリオ" panose="020B0604030504040204" pitchFamily="50" charset="-128"/>
              </a:rPr>
              <a:t>演算の制御信号</a:t>
            </a:r>
            <a:endParaRPr kumimoji="1" lang="en-US" altLang="ja-JP" sz="1600" dirty="0">
              <a:solidFill>
                <a:schemeClr val="tx1">
                  <a:lumMod val="85000"/>
                  <a:lumOff val="15000"/>
                </a:schemeClr>
              </a:solidFill>
              <a:latin typeface="Consolas" panose="020B0609020204030204" pitchFamily="49" charset="0"/>
              <a:ea typeface="メイリオ" panose="020B0604030504040204" pitchFamily="50" charset="-128"/>
            </a:endParaRPr>
          </a:p>
          <a:p>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XOR or </a:t>
            </a:r>
            <a:r>
              <a:rPr lang="en-US" altLang="ja-JP" sz="1600" dirty="0" err="1">
                <a:solidFill>
                  <a:schemeClr val="tx1">
                    <a:lumMod val="85000"/>
                    <a:lumOff val="15000"/>
                  </a:schemeClr>
                </a:solidFill>
                <a:latin typeface="Consolas" panose="020B0609020204030204" pitchFamily="49" charset="0"/>
                <a:ea typeface="メイリオ" panose="020B0604030504040204" pitchFamily="50" charset="-128"/>
              </a:rPr>
              <a:t>OR</a:t>
            </a:r>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 </a:t>
            </a:r>
            <a:r>
              <a:rPr lang="en-US" altLang="ja-JP" sz="1600" dirty="0" err="1">
                <a:solidFill>
                  <a:schemeClr val="tx1">
                    <a:lumMod val="85000"/>
                    <a:lumOff val="15000"/>
                  </a:schemeClr>
                </a:solidFill>
                <a:latin typeface="Consolas" panose="020B0609020204030204" pitchFamily="49" charset="0"/>
                <a:ea typeface="メイリオ" panose="020B0604030504040204" pitchFamily="50" charset="-128"/>
              </a:rPr>
              <a:t>or</a:t>
            </a:r>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 AND?</a:t>
            </a:r>
            <a:endParaRPr kumimoji="1" lang="ja-JP" altLang="en-US" sz="1600" dirty="0">
              <a:solidFill>
                <a:schemeClr val="tx1">
                  <a:lumMod val="85000"/>
                  <a:lumOff val="15000"/>
                </a:schemeClr>
              </a:solidFill>
              <a:latin typeface="Consolas" panose="020B0609020204030204" pitchFamily="49" charset="0"/>
              <a:ea typeface="メイリオ" panose="020B0604030504040204" pitchFamily="50" charset="-128"/>
            </a:endParaRPr>
          </a:p>
        </p:txBody>
      </p:sp>
      <p:sp>
        <p:nvSpPr>
          <p:cNvPr id="13" name="正方形/長方形 12"/>
          <p:cNvSpPr/>
          <p:nvPr/>
        </p:nvSpPr>
        <p:spPr bwMode="auto">
          <a:xfrm>
            <a:off x="1781969" y="1628980"/>
            <a:ext cx="2340026" cy="1530017"/>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t"/>
          <a:lstStyle/>
          <a:p>
            <a:r>
              <a:rPr kumimoji="1" lang="en-US" altLang="ja-JP" sz="1600" dirty="0">
                <a:solidFill>
                  <a:schemeClr val="accent1"/>
                </a:solidFill>
                <a:latin typeface="Consolas" panose="020B0609020204030204" pitchFamily="49" charset="0"/>
                <a:ea typeface="メイリオ" panose="020B0604030504040204" pitchFamily="50" charset="-128"/>
              </a:rPr>
              <a:t>if</a:t>
            </a:r>
            <a:r>
              <a:rPr kumimoji="1" lang="en-US" altLang="ja-JP" sz="1600" dirty="0">
                <a:solidFill>
                  <a:schemeClr val="tx1">
                    <a:lumMod val="85000"/>
                    <a:lumOff val="15000"/>
                  </a:schemeClr>
                </a:solidFill>
                <a:latin typeface="Consolas" panose="020B0609020204030204" pitchFamily="49" charset="0"/>
                <a:ea typeface="メイリオ" panose="020B0604030504040204" pitchFamily="50" charset="-128"/>
              </a:rPr>
              <a:t> code == </a:t>
            </a:r>
            <a:r>
              <a:rPr lang="en-US" altLang="ja-JP" sz="1600" dirty="0">
                <a:solidFill>
                  <a:schemeClr val="accent6"/>
                </a:solidFill>
                <a:latin typeface="Consolas" panose="020B0609020204030204" pitchFamily="49" charset="0"/>
                <a:ea typeface="メイリオ" panose="020B0604030504040204" pitchFamily="50" charset="-128"/>
              </a:rPr>
              <a:t>0b100</a:t>
            </a:r>
            <a:r>
              <a:rPr kumimoji="1" lang="en-US" altLang="ja-JP" sz="1600" dirty="0">
                <a:solidFill>
                  <a:schemeClr val="tx1">
                    <a:lumMod val="85000"/>
                    <a:lumOff val="15000"/>
                  </a:schemeClr>
                </a:solidFill>
                <a:latin typeface="Consolas" panose="020B0609020204030204" pitchFamily="49" charset="0"/>
                <a:ea typeface="メイリオ" panose="020B0604030504040204" pitchFamily="50" charset="-128"/>
              </a:rPr>
              <a:t>:</a:t>
            </a:r>
          </a:p>
          <a:p>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    rs1 </a:t>
            </a:r>
            <a:r>
              <a:rPr lang="en-US" altLang="ja-JP" sz="1600" dirty="0" err="1">
                <a:solidFill>
                  <a:schemeClr val="accent1"/>
                </a:solidFill>
                <a:latin typeface="Consolas" panose="020B0609020204030204" pitchFamily="49" charset="0"/>
                <a:ea typeface="メイリオ" panose="020B0604030504040204" pitchFamily="50" charset="-128"/>
              </a:rPr>
              <a:t>xor</a:t>
            </a:r>
            <a:r>
              <a:rPr lang="en-US" altLang="ja-JP" sz="1600" dirty="0">
                <a:solidFill>
                  <a:schemeClr val="accent1"/>
                </a:solidFill>
                <a:latin typeface="Consolas" panose="020B0609020204030204" pitchFamily="49" charset="0"/>
                <a:ea typeface="メイリオ" panose="020B0604030504040204" pitchFamily="50" charset="-128"/>
              </a:rPr>
              <a:t> </a:t>
            </a:r>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rs2</a:t>
            </a:r>
          </a:p>
          <a:p>
            <a:r>
              <a:rPr kumimoji="1" lang="en-US" altLang="ja-JP" sz="1600" dirty="0" err="1">
                <a:solidFill>
                  <a:schemeClr val="accent1"/>
                </a:solidFill>
                <a:latin typeface="Consolas" panose="020B0609020204030204" pitchFamily="49" charset="0"/>
                <a:ea typeface="メイリオ" panose="020B0604030504040204" pitchFamily="50" charset="-128"/>
              </a:rPr>
              <a:t>elif</a:t>
            </a:r>
            <a:r>
              <a:rPr lang="en-US" altLang="ja-JP" sz="1600" dirty="0">
                <a:solidFill>
                  <a:schemeClr val="accent1"/>
                </a:solidFill>
                <a:latin typeface="Consolas" panose="020B0609020204030204" pitchFamily="49" charset="0"/>
                <a:ea typeface="メイリオ" panose="020B0604030504040204" pitchFamily="50" charset="-128"/>
              </a:rPr>
              <a:t> </a:t>
            </a:r>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code == </a:t>
            </a:r>
            <a:r>
              <a:rPr lang="en-US" altLang="ja-JP" sz="1600" dirty="0">
                <a:solidFill>
                  <a:schemeClr val="accent6"/>
                </a:solidFill>
                <a:latin typeface="Consolas" panose="020B0609020204030204" pitchFamily="49" charset="0"/>
                <a:ea typeface="メイリオ" panose="020B0604030504040204" pitchFamily="50" charset="-128"/>
              </a:rPr>
              <a:t>0b110</a:t>
            </a:r>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a:t>
            </a:r>
          </a:p>
          <a:p>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    rs1 </a:t>
            </a:r>
            <a:r>
              <a:rPr lang="en-US" altLang="ja-JP" sz="1600" dirty="0">
                <a:solidFill>
                  <a:schemeClr val="accent1"/>
                </a:solidFill>
                <a:latin typeface="Consolas" panose="020B0609020204030204" pitchFamily="49" charset="0"/>
                <a:ea typeface="メイリオ" panose="020B0604030504040204" pitchFamily="50" charset="-128"/>
              </a:rPr>
              <a:t>or</a:t>
            </a:r>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  rs2</a:t>
            </a:r>
          </a:p>
          <a:p>
            <a:r>
              <a:rPr lang="en-US" altLang="ja-JP" sz="1600" dirty="0">
                <a:solidFill>
                  <a:schemeClr val="accent1"/>
                </a:solidFill>
                <a:latin typeface="Consolas" panose="020B0609020204030204" pitchFamily="49" charset="0"/>
                <a:ea typeface="メイリオ" panose="020B0604030504040204" pitchFamily="50" charset="-128"/>
              </a:rPr>
              <a:t>else</a:t>
            </a:r>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a:t>
            </a:r>
          </a:p>
          <a:p>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    rs1 </a:t>
            </a:r>
            <a:r>
              <a:rPr lang="en-US" altLang="ja-JP" sz="1600" dirty="0">
                <a:solidFill>
                  <a:schemeClr val="accent1"/>
                </a:solidFill>
                <a:latin typeface="Consolas" panose="020B0609020204030204" pitchFamily="49" charset="0"/>
                <a:ea typeface="メイリオ" panose="020B0604030504040204" pitchFamily="50" charset="-128"/>
              </a:rPr>
              <a:t>and</a:t>
            </a:r>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 rs2</a:t>
            </a:r>
          </a:p>
        </p:txBody>
      </p:sp>
    </p:spTree>
    <p:extLst>
      <p:ext uri="{BB962C8B-B14F-4D97-AF65-F5344CB8AC3E}">
        <p14:creationId xmlns:p14="http://schemas.microsoft.com/office/powerpoint/2010/main" val="37776538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回路の生成のまとめ</a:t>
            </a:r>
            <a:endParaRPr kumimoji="1" lang="ja-JP" altLang="en-US" dirty="0"/>
          </a:p>
        </p:txBody>
      </p:sp>
      <p:sp>
        <p:nvSpPr>
          <p:cNvPr id="3" name="テキスト プレースホルダー 2"/>
          <p:cNvSpPr>
            <a:spLocks noGrp="1"/>
          </p:cNvSpPr>
          <p:nvPr>
            <p:ph type="body" sz="quarter" idx="10"/>
          </p:nvPr>
        </p:nvSpPr>
        <p:spPr>
          <a:xfrm>
            <a:off x="521955" y="4599013"/>
            <a:ext cx="8280092" cy="899703"/>
          </a:xfrm>
        </p:spPr>
        <p:txBody>
          <a:bodyPr/>
          <a:lstStyle/>
          <a:p>
            <a:r>
              <a:rPr lang="en-US" altLang="ja-JP" dirty="0"/>
              <a:t>code, rs1, rs2 </a:t>
            </a:r>
            <a:r>
              <a:rPr lang="ja-JP" altLang="en-US" dirty="0"/>
              <a:t>を全て含む真理値表を作れば，そこから直接回路に</a:t>
            </a:r>
            <a:br>
              <a:rPr lang="en-US" altLang="ja-JP" dirty="0"/>
            </a:br>
            <a:r>
              <a:rPr lang="ja-JP" altLang="en-US" dirty="0"/>
              <a:t>落とし込むことも原理的にはできる</a:t>
            </a:r>
            <a:endParaRPr lang="en-US" altLang="ja-JP" dirty="0"/>
          </a:p>
          <a:p>
            <a:pPr lvl="1"/>
            <a:r>
              <a:rPr kumimoji="1" lang="ja-JP" altLang="en-US" dirty="0"/>
              <a:t>表が大きくなりすぎて </a:t>
            </a:r>
            <a:r>
              <a:rPr kumimoji="1" lang="en-US" altLang="ja-JP" dirty="0"/>
              <a:t>(2 </a:t>
            </a:r>
            <a:r>
              <a:rPr kumimoji="1" lang="ja-JP" altLang="en-US" dirty="0"/>
              <a:t>の </a:t>
            </a:r>
            <a:r>
              <a:rPr kumimoji="1" lang="en-US" altLang="ja-JP" dirty="0"/>
              <a:t>3+32+32</a:t>
            </a:r>
            <a:r>
              <a:rPr kumimoji="1" lang="ja-JP" altLang="en-US" dirty="0"/>
              <a:t>乗</a:t>
            </a:r>
            <a:r>
              <a:rPr kumimoji="1" lang="en-US" altLang="ja-JP" dirty="0"/>
              <a:t>)</a:t>
            </a:r>
            <a:r>
              <a:rPr kumimoji="1" lang="ja-JP" altLang="en-US" dirty="0" err="1"/>
              <a:t>，</a:t>
            </a:r>
            <a:r>
              <a:rPr kumimoji="1" lang="ja-JP" altLang="en-US" dirty="0"/>
              <a:t>現実的には無理</a:t>
            </a:r>
            <a:endParaRPr kumimoji="1" lang="en-US" altLang="ja-JP" dirty="0"/>
          </a:p>
          <a:p>
            <a:pPr lvl="1"/>
            <a:r>
              <a:rPr kumimoji="1" lang="ja-JP" altLang="en-US" dirty="0"/>
              <a:t>もっと効率の良い表現方法で表現（後述）</a:t>
            </a:r>
            <a:endParaRPr kumimoji="1" lang="en-US" altLang="ja-JP" dirty="0"/>
          </a:p>
        </p:txBody>
      </p:sp>
      <p:sp>
        <p:nvSpPr>
          <p:cNvPr id="5" name="フローチャート: 手作業 4"/>
          <p:cNvSpPr/>
          <p:nvPr/>
        </p:nvSpPr>
        <p:spPr bwMode="auto">
          <a:xfrm rot="16200000">
            <a:off x="5644817" y="2791798"/>
            <a:ext cx="914400" cy="360004"/>
          </a:xfrm>
          <a:prstGeom prst="flowChartManualOperation">
            <a:avLst/>
          </a:prstGeom>
          <a:ln>
            <a:headEnd/>
            <a:tailEnd type="triangle" w="sm" len="med"/>
          </a:ln>
        </p:spPr>
        <p:style>
          <a:lnRef idx="2">
            <a:schemeClr val="accent2">
              <a:shade val="50000"/>
            </a:schemeClr>
          </a:lnRef>
          <a:fillRef idx="1">
            <a:schemeClr val="accent2"/>
          </a:fillRef>
          <a:effectRef idx="0">
            <a:schemeClr val="accent2"/>
          </a:effectRef>
          <a:fontRef idx="minor">
            <a:schemeClr val="lt1"/>
          </a:fontRef>
        </p:style>
        <p:txBody>
          <a:bodyPr vert="eaVert" rtlCol="0" anchor="ctr"/>
          <a:lstStyle/>
          <a:p>
            <a:pPr algn="ctr"/>
            <a:r>
              <a:rPr kumimoji="1" lang="en-US" altLang="ja-JP" dirty="0">
                <a:latin typeface="メイリオ" panose="020B0604030504040204" pitchFamily="50" charset="-128"/>
                <a:ea typeface="メイリオ" panose="020B0604030504040204" pitchFamily="50" charset="-128"/>
              </a:rPr>
              <a:t>FU</a:t>
            </a:r>
            <a:endParaRPr kumimoji="1" lang="ja-JP" altLang="en-US" dirty="0">
              <a:latin typeface="メイリオ" panose="020B0604030504040204" pitchFamily="50" charset="-128"/>
              <a:ea typeface="メイリオ" panose="020B0604030504040204" pitchFamily="50" charset="-128"/>
            </a:endParaRPr>
          </a:p>
        </p:txBody>
      </p:sp>
      <p:cxnSp>
        <p:nvCxnSpPr>
          <p:cNvPr id="6" name="直線コネクタ 5"/>
          <p:cNvCxnSpPr/>
          <p:nvPr/>
        </p:nvCxnSpPr>
        <p:spPr bwMode="auto">
          <a:xfrm>
            <a:off x="5382009" y="2694602"/>
            <a:ext cx="540006" cy="0"/>
          </a:xfrm>
          <a:prstGeom prst="line">
            <a:avLst/>
          </a:prstGeom>
          <a:ln w="15875">
            <a:solidFill>
              <a:schemeClr val="tx1">
                <a:lumMod val="75000"/>
                <a:lumOff val="25000"/>
              </a:schemeClr>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7" name="直線コネクタ 6"/>
          <p:cNvCxnSpPr/>
          <p:nvPr/>
        </p:nvCxnSpPr>
        <p:spPr bwMode="auto">
          <a:xfrm>
            <a:off x="5382009" y="3234608"/>
            <a:ext cx="540006" cy="0"/>
          </a:xfrm>
          <a:prstGeom prst="line">
            <a:avLst/>
          </a:prstGeom>
          <a:ln w="15875">
            <a:solidFill>
              <a:schemeClr val="tx1">
                <a:lumMod val="75000"/>
                <a:lumOff val="25000"/>
              </a:schemeClr>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8" name="直線コネクタ 7"/>
          <p:cNvCxnSpPr/>
          <p:nvPr/>
        </p:nvCxnSpPr>
        <p:spPr bwMode="auto">
          <a:xfrm>
            <a:off x="6282019" y="2964605"/>
            <a:ext cx="540006" cy="0"/>
          </a:xfrm>
          <a:prstGeom prst="line">
            <a:avLst/>
          </a:prstGeom>
          <a:ln w="15875">
            <a:solidFill>
              <a:schemeClr val="tx1">
                <a:lumMod val="75000"/>
                <a:lumOff val="25000"/>
              </a:schemeClr>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9" name="直線コネクタ 8"/>
          <p:cNvCxnSpPr>
            <a:endCxn id="5" idx="3"/>
          </p:cNvCxnSpPr>
          <p:nvPr/>
        </p:nvCxnSpPr>
        <p:spPr bwMode="auto">
          <a:xfrm>
            <a:off x="6102017" y="2064595"/>
            <a:ext cx="0" cy="541445"/>
          </a:xfrm>
          <a:prstGeom prst="line">
            <a:avLst/>
          </a:prstGeom>
          <a:ln w="15875">
            <a:solidFill>
              <a:schemeClr val="tx1">
                <a:lumMod val="75000"/>
                <a:lumOff val="25000"/>
              </a:schemeClr>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10" name="正方形/長方形 9"/>
          <p:cNvSpPr/>
          <p:nvPr/>
        </p:nvSpPr>
        <p:spPr bwMode="auto">
          <a:xfrm>
            <a:off x="4842003" y="2424599"/>
            <a:ext cx="540006" cy="270003"/>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ctr"/>
          <a:lstStyle/>
          <a:p>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rs1</a:t>
            </a:r>
            <a:r>
              <a:rPr lang="ja-JP" altLang="en-US" sz="1600" dirty="0">
                <a:solidFill>
                  <a:schemeClr val="tx1">
                    <a:lumMod val="85000"/>
                    <a:lumOff val="15000"/>
                  </a:schemeClr>
                </a:solidFill>
                <a:latin typeface="Consolas" panose="020B0609020204030204" pitchFamily="49" charset="0"/>
                <a:ea typeface="メイリオ" panose="020B0604030504040204" pitchFamily="50" charset="-128"/>
              </a:rPr>
              <a:t>の値</a:t>
            </a:r>
            <a:endParaRPr kumimoji="1" lang="ja-JP" altLang="en-US" sz="1600" dirty="0">
              <a:solidFill>
                <a:schemeClr val="tx1">
                  <a:lumMod val="85000"/>
                  <a:lumOff val="15000"/>
                </a:schemeClr>
              </a:solidFill>
              <a:latin typeface="Consolas" panose="020B0609020204030204" pitchFamily="49" charset="0"/>
              <a:ea typeface="メイリオ" panose="020B0604030504040204" pitchFamily="50" charset="-128"/>
            </a:endParaRPr>
          </a:p>
        </p:txBody>
      </p:sp>
      <p:sp>
        <p:nvSpPr>
          <p:cNvPr id="11" name="正方形/長方形 10"/>
          <p:cNvSpPr/>
          <p:nvPr/>
        </p:nvSpPr>
        <p:spPr bwMode="auto">
          <a:xfrm>
            <a:off x="4842003" y="2964605"/>
            <a:ext cx="540006" cy="270003"/>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ctr"/>
          <a:lstStyle/>
          <a:p>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rs2</a:t>
            </a:r>
            <a:r>
              <a:rPr lang="ja-JP" altLang="en-US" sz="1600" dirty="0">
                <a:solidFill>
                  <a:schemeClr val="tx1">
                    <a:lumMod val="85000"/>
                    <a:lumOff val="15000"/>
                  </a:schemeClr>
                </a:solidFill>
                <a:latin typeface="Consolas" panose="020B0609020204030204" pitchFamily="49" charset="0"/>
                <a:ea typeface="メイリオ" panose="020B0604030504040204" pitchFamily="50" charset="-128"/>
              </a:rPr>
              <a:t>の値</a:t>
            </a:r>
            <a:endParaRPr kumimoji="1" lang="ja-JP" altLang="en-US" sz="1600" dirty="0">
              <a:solidFill>
                <a:schemeClr val="tx1">
                  <a:lumMod val="85000"/>
                  <a:lumOff val="15000"/>
                </a:schemeClr>
              </a:solidFill>
              <a:latin typeface="Consolas" panose="020B0609020204030204" pitchFamily="49" charset="0"/>
              <a:ea typeface="メイリオ" panose="020B0604030504040204" pitchFamily="50" charset="-128"/>
            </a:endParaRPr>
          </a:p>
        </p:txBody>
      </p:sp>
      <p:sp>
        <p:nvSpPr>
          <p:cNvPr id="12" name="正方形/長方形 11"/>
          <p:cNvSpPr/>
          <p:nvPr/>
        </p:nvSpPr>
        <p:spPr bwMode="auto">
          <a:xfrm>
            <a:off x="5292008" y="1614590"/>
            <a:ext cx="1530017" cy="270003"/>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ctr"/>
          <a:lstStyle/>
          <a:p>
            <a:r>
              <a:rPr kumimoji="1" lang="ja-JP" altLang="en-US" sz="1600" dirty="0">
                <a:solidFill>
                  <a:schemeClr val="tx1">
                    <a:lumMod val="85000"/>
                    <a:lumOff val="15000"/>
                  </a:schemeClr>
                </a:solidFill>
                <a:latin typeface="Consolas" panose="020B0609020204030204" pitchFamily="49" charset="0"/>
                <a:ea typeface="メイリオ" panose="020B0604030504040204" pitchFamily="50" charset="-128"/>
              </a:rPr>
              <a:t>演算の制御信号</a:t>
            </a:r>
            <a:endParaRPr kumimoji="1" lang="en-US" altLang="ja-JP" sz="1600" dirty="0">
              <a:solidFill>
                <a:schemeClr val="tx1">
                  <a:lumMod val="85000"/>
                  <a:lumOff val="15000"/>
                </a:schemeClr>
              </a:solidFill>
              <a:latin typeface="Consolas" panose="020B0609020204030204" pitchFamily="49" charset="0"/>
              <a:ea typeface="メイリオ" panose="020B0604030504040204" pitchFamily="50" charset="-128"/>
            </a:endParaRPr>
          </a:p>
          <a:p>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XOR or </a:t>
            </a:r>
            <a:r>
              <a:rPr lang="en-US" altLang="ja-JP" sz="1600" dirty="0" err="1">
                <a:solidFill>
                  <a:schemeClr val="tx1">
                    <a:lumMod val="85000"/>
                    <a:lumOff val="15000"/>
                  </a:schemeClr>
                </a:solidFill>
                <a:latin typeface="Consolas" panose="020B0609020204030204" pitchFamily="49" charset="0"/>
                <a:ea typeface="メイリオ" panose="020B0604030504040204" pitchFamily="50" charset="-128"/>
              </a:rPr>
              <a:t>OR</a:t>
            </a:r>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 </a:t>
            </a:r>
            <a:r>
              <a:rPr lang="en-US" altLang="ja-JP" sz="1600" dirty="0" err="1">
                <a:solidFill>
                  <a:schemeClr val="tx1">
                    <a:lumMod val="85000"/>
                    <a:lumOff val="15000"/>
                  </a:schemeClr>
                </a:solidFill>
                <a:latin typeface="Consolas" panose="020B0609020204030204" pitchFamily="49" charset="0"/>
                <a:ea typeface="メイリオ" panose="020B0604030504040204" pitchFamily="50" charset="-128"/>
              </a:rPr>
              <a:t>or</a:t>
            </a:r>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 AND?</a:t>
            </a:r>
            <a:endParaRPr kumimoji="1" lang="ja-JP" altLang="en-US" sz="1600" dirty="0">
              <a:solidFill>
                <a:schemeClr val="tx1">
                  <a:lumMod val="85000"/>
                  <a:lumOff val="15000"/>
                </a:schemeClr>
              </a:solidFill>
              <a:latin typeface="Consolas" panose="020B0609020204030204" pitchFamily="49" charset="0"/>
              <a:ea typeface="メイリオ" panose="020B0604030504040204" pitchFamily="50" charset="-128"/>
            </a:endParaRPr>
          </a:p>
        </p:txBody>
      </p:sp>
      <p:sp>
        <p:nvSpPr>
          <p:cNvPr id="13" name="正方形/長方形 12"/>
          <p:cNvSpPr/>
          <p:nvPr/>
        </p:nvSpPr>
        <p:spPr bwMode="auto">
          <a:xfrm>
            <a:off x="1781969" y="1794592"/>
            <a:ext cx="2340026" cy="1530017"/>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t"/>
          <a:lstStyle/>
          <a:p>
            <a:r>
              <a:rPr kumimoji="1" lang="en-US" altLang="ja-JP" sz="1600" dirty="0">
                <a:solidFill>
                  <a:schemeClr val="accent1"/>
                </a:solidFill>
                <a:latin typeface="Consolas" panose="020B0609020204030204" pitchFamily="49" charset="0"/>
                <a:ea typeface="メイリオ" panose="020B0604030504040204" pitchFamily="50" charset="-128"/>
              </a:rPr>
              <a:t>if</a:t>
            </a:r>
            <a:r>
              <a:rPr kumimoji="1" lang="en-US" altLang="ja-JP" sz="1600" dirty="0">
                <a:solidFill>
                  <a:schemeClr val="tx1">
                    <a:lumMod val="85000"/>
                    <a:lumOff val="15000"/>
                  </a:schemeClr>
                </a:solidFill>
                <a:latin typeface="Consolas" panose="020B0609020204030204" pitchFamily="49" charset="0"/>
                <a:ea typeface="メイリオ" panose="020B0604030504040204" pitchFamily="50" charset="-128"/>
              </a:rPr>
              <a:t> code == </a:t>
            </a:r>
            <a:r>
              <a:rPr lang="en-US" altLang="ja-JP" sz="1600" dirty="0">
                <a:solidFill>
                  <a:schemeClr val="accent6"/>
                </a:solidFill>
                <a:latin typeface="Consolas" panose="020B0609020204030204" pitchFamily="49" charset="0"/>
                <a:ea typeface="メイリオ" panose="020B0604030504040204" pitchFamily="50" charset="-128"/>
              </a:rPr>
              <a:t>0b100</a:t>
            </a:r>
            <a:r>
              <a:rPr kumimoji="1" lang="en-US" altLang="ja-JP" sz="1600" dirty="0">
                <a:solidFill>
                  <a:schemeClr val="tx1">
                    <a:lumMod val="85000"/>
                    <a:lumOff val="15000"/>
                  </a:schemeClr>
                </a:solidFill>
                <a:latin typeface="Consolas" panose="020B0609020204030204" pitchFamily="49" charset="0"/>
                <a:ea typeface="メイリオ" panose="020B0604030504040204" pitchFamily="50" charset="-128"/>
              </a:rPr>
              <a:t>:</a:t>
            </a:r>
          </a:p>
          <a:p>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    rs1 </a:t>
            </a:r>
            <a:r>
              <a:rPr lang="en-US" altLang="ja-JP" sz="1600" dirty="0" err="1">
                <a:solidFill>
                  <a:schemeClr val="accent1"/>
                </a:solidFill>
                <a:latin typeface="Consolas" panose="020B0609020204030204" pitchFamily="49" charset="0"/>
                <a:ea typeface="メイリオ" panose="020B0604030504040204" pitchFamily="50" charset="-128"/>
              </a:rPr>
              <a:t>xor</a:t>
            </a:r>
            <a:r>
              <a:rPr lang="en-US" altLang="ja-JP" sz="1600" dirty="0">
                <a:solidFill>
                  <a:schemeClr val="accent1"/>
                </a:solidFill>
                <a:latin typeface="Consolas" panose="020B0609020204030204" pitchFamily="49" charset="0"/>
                <a:ea typeface="メイリオ" panose="020B0604030504040204" pitchFamily="50" charset="-128"/>
              </a:rPr>
              <a:t> </a:t>
            </a:r>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rs2</a:t>
            </a:r>
          </a:p>
          <a:p>
            <a:r>
              <a:rPr kumimoji="1" lang="en-US" altLang="ja-JP" sz="1600" dirty="0" err="1">
                <a:solidFill>
                  <a:schemeClr val="accent1"/>
                </a:solidFill>
                <a:latin typeface="Consolas" panose="020B0609020204030204" pitchFamily="49" charset="0"/>
                <a:ea typeface="メイリオ" panose="020B0604030504040204" pitchFamily="50" charset="-128"/>
              </a:rPr>
              <a:t>elif</a:t>
            </a:r>
            <a:r>
              <a:rPr lang="en-US" altLang="ja-JP" sz="1600" dirty="0">
                <a:solidFill>
                  <a:schemeClr val="accent1"/>
                </a:solidFill>
                <a:latin typeface="Consolas" panose="020B0609020204030204" pitchFamily="49" charset="0"/>
                <a:ea typeface="メイリオ" panose="020B0604030504040204" pitchFamily="50" charset="-128"/>
              </a:rPr>
              <a:t> </a:t>
            </a:r>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code == </a:t>
            </a:r>
            <a:r>
              <a:rPr lang="en-US" altLang="ja-JP" sz="1600" dirty="0">
                <a:solidFill>
                  <a:schemeClr val="accent6"/>
                </a:solidFill>
                <a:latin typeface="Consolas" panose="020B0609020204030204" pitchFamily="49" charset="0"/>
                <a:ea typeface="メイリオ" panose="020B0604030504040204" pitchFamily="50" charset="-128"/>
              </a:rPr>
              <a:t>0b110</a:t>
            </a:r>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a:t>
            </a:r>
          </a:p>
          <a:p>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    rs1 </a:t>
            </a:r>
            <a:r>
              <a:rPr lang="en-US" altLang="ja-JP" sz="1600" dirty="0">
                <a:solidFill>
                  <a:schemeClr val="accent1"/>
                </a:solidFill>
                <a:latin typeface="Consolas" panose="020B0609020204030204" pitchFamily="49" charset="0"/>
                <a:ea typeface="メイリオ" panose="020B0604030504040204" pitchFamily="50" charset="-128"/>
              </a:rPr>
              <a:t>or</a:t>
            </a:r>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  rs2</a:t>
            </a:r>
          </a:p>
          <a:p>
            <a:r>
              <a:rPr lang="en-US" altLang="ja-JP" sz="1600" dirty="0">
                <a:solidFill>
                  <a:schemeClr val="accent1"/>
                </a:solidFill>
                <a:latin typeface="Consolas" panose="020B0609020204030204" pitchFamily="49" charset="0"/>
                <a:ea typeface="メイリオ" panose="020B0604030504040204" pitchFamily="50" charset="-128"/>
              </a:rPr>
              <a:t>else</a:t>
            </a:r>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a:t>
            </a:r>
          </a:p>
          <a:p>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    rs1 </a:t>
            </a:r>
            <a:r>
              <a:rPr lang="en-US" altLang="ja-JP" sz="1600" dirty="0">
                <a:solidFill>
                  <a:schemeClr val="accent1"/>
                </a:solidFill>
                <a:latin typeface="Consolas" panose="020B0609020204030204" pitchFamily="49" charset="0"/>
                <a:ea typeface="メイリオ" panose="020B0604030504040204" pitchFamily="50" charset="-128"/>
              </a:rPr>
              <a:t>and</a:t>
            </a:r>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 rs2</a:t>
            </a:r>
          </a:p>
        </p:txBody>
      </p:sp>
    </p:spTree>
    <p:extLst>
      <p:ext uri="{BB962C8B-B14F-4D97-AF65-F5344CB8AC3E}">
        <p14:creationId xmlns:p14="http://schemas.microsoft.com/office/powerpoint/2010/main" val="37784755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lstStyle/>
          <a:p>
            <a:r>
              <a:rPr kumimoji="1" lang="ja-JP" altLang="en-US" dirty="0"/>
              <a:t>組み合わせ回路と順序回路</a:t>
            </a:r>
          </a:p>
        </p:txBody>
      </p:sp>
      <p:sp>
        <p:nvSpPr>
          <p:cNvPr id="5" name="テキスト プレースホルダー 4"/>
          <p:cNvSpPr>
            <a:spLocks noGrp="1"/>
          </p:cNvSpPr>
          <p:nvPr>
            <p:ph type="body" sz="quarter" idx="10"/>
          </p:nvPr>
        </p:nvSpPr>
        <p:spPr/>
        <p:txBody>
          <a:bodyPr/>
          <a:lstStyle/>
          <a:p>
            <a:pPr marL="457200" indent="-457200">
              <a:buFont typeface="+mj-lt"/>
              <a:buAutoNum type="arabicPeriod"/>
            </a:pPr>
            <a:r>
              <a:rPr kumimoji="1" lang="ja-JP" altLang="en-US" dirty="0"/>
              <a:t>組み合わせ回路</a:t>
            </a:r>
            <a:endParaRPr kumimoji="1" lang="en-US" altLang="ja-JP" dirty="0"/>
          </a:p>
          <a:p>
            <a:pPr lvl="1"/>
            <a:r>
              <a:rPr lang="ja-JP" altLang="en-US" dirty="0"/>
              <a:t>出力が，現在の入力のみにより決定される論理回路</a:t>
            </a:r>
            <a:endParaRPr lang="en-US" altLang="ja-JP" dirty="0"/>
          </a:p>
          <a:p>
            <a:pPr marL="457200" indent="-457200">
              <a:buFont typeface="+mj-lt"/>
              <a:buAutoNum type="arabicPeriod"/>
            </a:pPr>
            <a:r>
              <a:rPr kumimoji="1" lang="ja-JP" altLang="en-US" dirty="0">
                <a:solidFill>
                  <a:schemeClr val="accent5"/>
                </a:solidFill>
              </a:rPr>
              <a:t>順序回路</a:t>
            </a:r>
            <a:endParaRPr kumimoji="1" lang="en-US" altLang="ja-JP" dirty="0">
              <a:solidFill>
                <a:schemeClr val="accent5"/>
              </a:solidFill>
            </a:endParaRPr>
          </a:p>
          <a:p>
            <a:pPr lvl="1"/>
            <a:r>
              <a:rPr kumimoji="1" lang="ja-JP" altLang="en-US" dirty="0"/>
              <a:t>出力が，過去の入力（の履歴）にも依存する</a:t>
            </a:r>
            <a:r>
              <a:rPr lang="ja-JP" altLang="en-US" dirty="0"/>
              <a:t>論理回路</a:t>
            </a:r>
            <a:endParaRPr kumimoji="1" lang="ja-JP" altLang="en-US" dirty="0"/>
          </a:p>
        </p:txBody>
      </p:sp>
      <p:sp>
        <p:nvSpPr>
          <p:cNvPr id="2" name="スライド番号プレースホルダー 1"/>
          <p:cNvSpPr>
            <a:spLocks noGrp="1"/>
          </p:cNvSpPr>
          <p:nvPr>
            <p:ph type="sldNum" sz="quarter" idx="4294967295"/>
          </p:nvPr>
        </p:nvSpPr>
        <p:spPr>
          <a:xfrm>
            <a:off x="8531225" y="6308725"/>
            <a:ext cx="612775" cy="549275"/>
          </a:xfrm>
        </p:spPr>
        <p:txBody>
          <a:bodyPr/>
          <a:lstStyle/>
          <a:p>
            <a:fld id="{D2D8002D-B5B0-4BAC-B1F6-782DDCCE6D9C}" type="slidenum">
              <a:rPr kumimoji="1" lang="ja-JP" altLang="en-US" smtClean="0"/>
              <a:pPr/>
              <a:t>44</a:t>
            </a:fld>
            <a:endParaRPr kumimoji="1" lang="ja-JP" altLang="en-US"/>
          </a:p>
        </p:txBody>
      </p:sp>
    </p:spTree>
    <p:extLst>
      <p:ext uri="{BB962C8B-B14F-4D97-AF65-F5344CB8AC3E}">
        <p14:creationId xmlns:p14="http://schemas.microsoft.com/office/powerpoint/2010/main" val="36704885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順序回路</a:t>
            </a:r>
          </a:p>
        </p:txBody>
      </p:sp>
      <p:sp>
        <p:nvSpPr>
          <p:cNvPr id="3" name="テキスト プレースホルダー 2"/>
          <p:cNvSpPr>
            <a:spLocks noGrp="1"/>
          </p:cNvSpPr>
          <p:nvPr>
            <p:ph type="body" sz="quarter" idx="10"/>
          </p:nvPr>
        </p:nvSpPr>
        <p:spPr>
          <a:xfrm>
            <a:off x="611956" y="4239009"/>
            <a:ext cx="8280092" cy="2069716"/>
          </a:xfrm>
        </p:spPr>
        <p:txBody>
          <a:bodyPr/>
          <a:lstStyle/>
          <a:p>
            <a:r>
              <a:rPr lang="ja-JP" altLang="en-US" dirty="0"/>
              <a:t>出力が，過去の入力（の履歴）にも依存する論理回路</a:t>
            </a:r>
          </a:p>
          <a:p>
            <a:pPr lvl="1"/>
            <a:r>
              <a:rPr kumimoji="1" lang="ja-JP" altLang="en-US" dirty="0"/>
              <a:t>記憶素子と，組み合わせ回路から成る</a:t>
            </a:r>
          </a:p>
        </p:txBody>
      </p:sp>
      <p:sp>
        <p:nvSpPr>
          <p:cNvPr id="4" name="Rectangle 3"/>
          <p:cNvSpPr>
            <a:spLocks noChangeArrowheads="1"/>
          </p:cNvSpPr>
          <p:nvPr/>
        </p:nvSpPr>
        <p:spPr bwMode="auto">
          <a:xfrm>
            <a:off x="3851992" y="1627905"/>
            <a:ext cx="1439862" cy="719137"/>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lIns="90000" tIns="46800" rIns="90000" bIns="46800" anchor="ctr"/>
          <a:lstStyle/>
          <a:p>
            <a:r>
              <a:rPr lang="ja-JP" altLang="en-US" dirty="0">
                <a:solidFill>
                  <a:schemeClr val="tx1"/>
                </a:solidFill>
                <a:latin typeface="メイリオ" pitchFamily="50" charset="-128"/>
                <a:ea typeface="メイリオ" pitchFamily="50" charset="-128"/>
              </a:rPr>
              <a:t>組み合わせ</a:t>
            </a:r>
          </a:p>
          <a:p>
            <a:r>
              <a:rPr lang="ja-JP" altLang="en-US" dirty="0">
                <a:solidFill>
                  <a:schemeClr val="tx1"/>
                </a:solidFill>
                <a:latin typeface="メイリオ" pitchFamily="50" charset="-128"/>
                <a:ea typeface="メイリオ" pitchFamily="50" charset="-128"/>
              </a:rPr>
              <a:t>回路</a:t>
            </a:r>
          </a:p>
        </p:txBody>
      </p:sp>
      <p:sp>
        <p:nvSpPr>
          <p:cNvPr id="5" name="Rectangle 4"/>
          <p:cNvSpPr>
            <a:spLocks noChangeArrowheads="1"/>
          </p:cNvSpPr>
          <p:nvPr/>
        </p:nvSpPr>
        <p:spPr bwMode="auto">
          <a:xfrm>
            <a:off x="3851992" y="2708992"/>
            <a:ext cx="1439862" cy="719138"/>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r>
              <a:rPr lang="ja-JP" altLang="en-US" dirty="0">
                <a:solidFill>
                  <a:schemeClr val="tx1"/>
                </a:solidFill>
                <a:latin typeface="メイリオ" pitchFamily="50" charset="-128"/>
                <a:ea typeface="メイリオ" pitchFamily="50" charset="-128"/>
              </a:rPr>
              <a:t>記憶素子</a:t>
            </a:r>
          </a:p>
        </p:txBody>
      </p:sp>
      <p:sp>
        <p:nvSpPr>
          <p:cNvPr id="6" name="Line 5"/>
          <p:cNvSpPr>
            <a:spLocks noChangeShapeType="1"/>
          </p:cNvSpPr>
          <p:nvPr/>
        </p:nvSpPr>
        <p:spPr bwMode="auto">
          <a:xfrm>
            <a:off x="3312242" y="1807292"/>
            <a:ext cx="539750" cy="0"/>
          </a:xfrm>
          <a:prstGeom prst="line">
            <a:avLst/>
          </a:prstGeom>
          <a:noFill/>
          <a:ln w="19050">
            <a:solidFill>
              <a:schemeClr val="tx1"/>
            </a:solidFill>
            <a:round/>
            <a:headEnd/>
            <a:tailEnd type="stealth" w="med" len="lg"/>
          </a:ln>
          <a:effectLst/>
        </p:spPr>
        <p:txBody>
          <a:bodyPr wrap="none" lIns="90000" tIns="46800" rIns="90000" bIns="46800" anchor="ctr"/>
          <a:lstStyle/>
          <a:p>
            <a:endParaRPr lang="ja-JP" altLang="en-US">
              <a:latin typeface="メイリオ" pitchFamily="50" charset="-128"/>
              <a:ea typeface="メイリオ" pitchFamily="50" charset="-128"/>
            </a:endParaRPr>
          </a:p>
        </p:txBody>
      </p:sp>
      <p:sp>
        <p:nvSpPr>
          <p:cNvPr id="7" name="Line 6"/>
          <p:cNvSpPr>
            <a:spLocks noChangeShapeType="1"/>
          </p:cNvSpPr>
          <p:nvPr/>
        </p:nvSpPr>
        <p:spPr bwMode="auto">
          <a:xfrm>
            <a:off x="5291854" y="1807292"/>
            <a:ext cx="541338" cy="0"/>
          </a:xfrm>
          <a:prstGeom prst="line">
            <a:avLst/>
          </a:prstGeom>
          <a:noFill/>
          <a:ln w="19050">
            <a:solidFill>
              <a:schemeClr val="tx1"/>
            </a:solidFill>
            <a:round/>
            <a:headEnd/>
            <a:tailEnd type="stealth" w="med" len="lg"/>
          </a:ln>
          <a:effectLst/>
        </p:spPr>
        <p:txBody>
          <a:bodyPr wrap="none" lIns="90000" tIns="46800" rIns="90000" bIns="46800" anchor="ctr"/>
          <a:lstStyle/>
          <a:p>
            <a:endParaRPr lang="ja-JP" altLang="en-US">
              <a:latin typeface="メイリオ" pitchFamily="50" charset="-128"/>
              <a:ea typeface="メイリオ" pitchFamily="50" charset="-128"/>
            </a:endParaRPr>
          </a:p>
        </p:txBody>
      </p:sp>
      <p:sp>
        <p:nvSpPr>
          <p:cNvPr id="8" name="Rectangle 7"/>
          <p:cNvSpPr>
            <a:spLocks noChangeArrowheads="1"/>
          </p:cNvSpPr>
          <p:nvPr/>
        </p:nvSpPr>
        <p:spPr bwMode="auto">
          <a:xfrm>
            <a:off x="2585160" y="1623136"/>
            <a:ext cx="719137" cy="360362"/>
          </a:xfrm>
          <a:prstGeom prst="rect">
            <a:avLst/>
          </a:prstGeom>
          <a:noFill/>
          <a:ln w="12700" algn="ctr">
            <a:noFill/>
            <a:miter lim="800000"/>
            <a:headEnd/>
            <a:tailEnd/>
          </a:ln>
          <a:effectLst/>
        </p:spPr>
        <p:txBody>
          <a:bodyPr wrap="none" lIns="90000" tIns="46800" rIns="90000" bIns="46800" anchor="ctr"/>
          <a:lstStyle/>
          <a:p>
            <a:r>
              <a:rPr lang="ja-JP" altLang="en-US">
                <a:latin typeface="メイリオ" pitchFamily="50" charset="-128"/>
                <a:ea typeface="メイリオ" pitchFamily="50" charset="-128"/>
              </a:rPr>
              <a:t>入力</a:t>
            </a:r>
          </a:p>
        </p:txBody>
      </p:sp>
      <p:sp>
        <p:nvSpPr>
          <p:cNvPr id="9" name="Rectangle 8"/>
          <p:cNvSpPr>
            <a:spLocks noChangeArrowheads="1"/>
          </p:cNvSpPr>
          <p:nvPr/>
        </p:nvSpPr>
        <p:spPr bwMode="auto">
          <a:xfrm>
            <a:off x="5842728" y="1623136"/>
            <a:ext cx="719137" cy="360362"/>
          </a:xfrm>
          <a:prstGeom prst="rect">
            <a:avLst/>
          </a:prstGeom>
          <a:noFill/>
          <a:ln w="12700" algn="ctr">
            <a:noFill/>
            <a:miter lim="800000"/>
            <a:headEnd/>
            <a:tailEnd/>
          </a:ln>
          <a:effectLst/>
        </p:spPr>
        <p:txBody>
          <a:bodyPr wrap="none" lIns="90000" tIns="46800" rIns="90000" bIns="46800" anchor="ctr"/>
          <a:lstStyle/>
          <a:p>
            <a:r>
              <a:rPr lang="ja-JP" altLang="en-US" dirty="0">
                <a:latin typeface="メイリオ" pitchFamily="50" charset="-128"/>
                <a:ea typeface="メイリオ" pitchFamily="50" charset="-128"/>
              </a:rPr>
              <a:t>出力</a:t>
            </a:r>
          </a:p>
        </p:txBody>
      </p:sp>
      <p:sp>
        <p:nvSpPr>
          <p:cNvPr id="10" name="Freeform 19"/>
          <p:cNvSpPr>
            <a:spLocks/>
          </p:cNvSpPr>
          <p:nvPr/>
        </p:nvSpPr>
        <p:spPr bwMode="auto">
          <a:xfrm>
            <a:off x="5291854" y="2167655"/>
            <a:ext cx="360363" cy="900112"/>
          </a:xfrm>
          <a:custGeom>
            <a:avLst/>
            <a:gdLst/>
            <a:ahLst/>
            <a:cxnLst>
              <a:cxn ang="0">
                <a:pos x="0" y="0"/>
              </a:cxn>
              <a:cxn ang="0">
                <a:pos x="227" y="0"/>
              </a:cxn>
              <a:cxn ang="0">
                <a:pos x="227" y="567"/>
              </a:cxn>
              <a:cxn ang="0">
                <a:pos x="0" y="567"/>
              </a:cxn>
            </a:cxnLst>
            <a:rect l="0" t="0" r="r" b="b"/>
            <a:pathLst>
              <a:path w="227" h="567">
                <a:moveTo>
                  <a:pt x="0" y="0"/>
                </a:moveTo>
                <a:lnTo>
                  <a:pt x="227" y="0"/>
                </a:lnTo>
                <a:lnTo>
                  <a:pt x="227" y="567"/>
                </a:lnTo>
                <a:lnTo>
                  <a:pt x="0" y="567"/>
                </a:lnTo>
              </a:path>
            </a:pathLst>
          </a:custGeom>
          <a:noFill/>
          <a:ln w="19050" cap="flat" cmpd="sng">
            <a:solidFill>
              <a:schemeClr val="tx1"/>
            </a:solidFill>
            <a:prstDash val="solid"/>
            <a:round/>
            <a:headEnd type="none" w="med" len="med"/>
            <a:tailEnd type="stealth" w="med" len="lg"/>
          </a:ln>
          <a:effectLst/>
        </p:spPr>
        <p:txBody>
          <a:bodyPr wrap="none" lIns="90000" tIns="46800" rIns="90000" bIns="46800" anchor="ctr"/>
          <a:lstStyle/>
          <a:p>
            <a:endParaRPr lang="ja-JP" altLang="en-US">
              <a:latin typeface="メイリオ" pitchFamily="50" charset="-128"/>
              <a:ea typeface="メイリオ" pitchFamily="50" charset="-128"/>
            </a:endParaRPr>
          </a:p>
        </p:txBody>
      </p:sp>
      <p:sp>
        <p:nvSpPr>
          <p:cNvPr id="11" name="Freeform 20"/>
          <p:cNvSpPr>
            <a:spLocks/>
          </p:cNvSpPr>
          <p:nvPr/>
        </p:nvSpPr>
        <p:spPr bwMode="auto">
          <a:xfrm flipH="1" flipV="1">
            <a:off x="3491629" y="2167655"/>
            <a:ext cx="360363" cy="900112"/>
          </a:xfrm>
          <a:custGeom>
            <a:avLst/>
            <a:gdLst/>
            <a:ahLst/>
            <a:cxnLst>
              <a:cxn ang="0">
                <a:pos x="0" y="0"/>
              </a:cxn>
              <a:cxn ang="0">
                <a:pos x="227" y="0"/>
              </a:cxn>
              <a:cxn ang="0">
                <a:pos x="227" y="567"/>
              </a:cxn>
              <a:cxn ang="0">
                <a:pos x="0" y="567"/>
              </a:cxn>
            </a:cxnLst>
            <a:rect l="0" t="0" r="r" b="b"/>
            <a:pathLst>
              <a:path w="227" h="567">
                <a:moveTo>
                  <a:pt x="0" y="0"/>
                </a:moveTo>
                <a:lnTo>
                  <a:pt x="227" y="0"/>
                </a:lnTo>
                <a:lnTo>
                  <a:pt x="227" y="567"/>
                </a:lnTo>
                <a:lnTo>
                  <a:pt x="0" y="567"/>
                </a:lnTo>
              </a:path>
            </a:pathLst>
          </a:custGeom>
          <a:noFill/>
          <a:ln w="19050" cap="flat" cmpd="sng">
            <a:solidFill>
              <a:schemeClr val="tx1"/>
            </a:solidFill>
            <a:prstDash val="solid"/>
            <a:round/>
            <a:headEnd type="none" w="med" len="med"/>
            <a:tailEnd type="stealth" w="med" len="lg"/>
          </a:ln>
          <a:effectLst/>
        </p:spPr>
        <p:txBody>
          <a:bodyPr wrap="none" lIns="90000" tIns="46800" rIns="90000" bIns="46800" anchor="ctr"/>
          <a:lstStyle/>
          <a:p>
            <a:endParaRPr lang="ja-JP" altLang="en-US">
              <a:latin typeface="メイリオ" pitchFamily="50" charset="-128"/>
              <a:ea typeface="メイリオ" pitchFamily="50" charset="-128"/>
            </a:endParaRPr>
          </a:p>
        </p:txBody>
      </p:sp>
      <p:sp>
        <p:nvSpPr>
          <p:cNvPr id="12" name="Rectangle 7"/>
          <p:cNvSpPr>
            <a:spLocks noChangeArrowheads="1"/>
          </p:cNvSpPr>
          <p:nvPr/>
        </p:nvSpPr>
        <p:spPr bwMode="auto">
          <a:xfrm>
            <a:off x="2585160" y="2437528"/>
            <a:ext cx="719137" cy="360362"/>
          </a:xfrm>
          <a:prstGeom prst="rect">
            <a:avLst/>
          </a:prstGeom>
          <a:noFill/>
          <a:ln w="12700" algn="ctr">
            <a:noFill/>
            <a:miter lim="800000"/>
            <a:headEnd/>
            <a:tailEnd/>
          </a:ln>
          <a:effectLst/>
        </p:spPr>
        <p:txBody>
          <a:bodyPr wrap="none" lIns="90000" tIns="46800" rIns="90000" bIns="46800" anchor="ctr"/>
          <a:lstStyle/>
          <a:p>
            <a:r>
              <a:rPr lang="ja-JP" altLang="en-US" dirty="0">
                <a:latin typeface="メイリオ" pitchFamily="50" charset="-128"/>
                <a:ea typeface="メイリオ" pitchFamily="50" charset="-128"/>
              </a:rPr>
              <a:t>現状態</a:t>
            </a:r>
          </a:p>
        </p:txBody>
      </p:sp>
      <p:sp>
        <p:nvSpPr>
          <p:cNvPr id="13" name="Rectangle 8"/>
          <p:cNvSpPr>
            <a:spLocks noChangeArrowheads="1"/>
          </p:cNvSpPr>
          <p:nvPr/>
        </p:nvSpPr>
        <p:spPr bwMode="auto">
          <a:xfrm>
            <a:off x="5826835" y="2437528"/>
            <a:ext cx="719137" cy="360362"/>
          </a:xfrm>
          <a:prstGeom prst="rect">
            <a:avLst/>
          </a:prstGeom>
          <a:noFill/>
          <a:ln w="12700" algn="ctr">
            <a:noFill/>
            <a:miter lim="800000"/>
            <a:headEnd/>
            <a:tailEnd/>
          </a:ln>
          <a:effectLst/>
        </p:spPr>
        <p:txBody>
          <a:bodyPr wrap="none" lIns="90000" tIns="46800" rIns="90000" bIns="46800" anchor="ctr"/>
          <a:lstStyle/>
          <a:p>
            <a:r>
              <a:rPr lang="ja-JP" altLang="en-US" dirty="0">
                <a:latin typeface="メイリオ" pitchFamily="50" charset="-128"/>
                <a:ea typeface="メイリオ" pitchFamily="50" charset="-128"/>
              </a:rPr>
              <a:t>次状態</a:t>
            </a:r>
          </a:p>
        </p:txBody>
      </p:sp>
    </p:spTree>
    <p:extLst>
      <p:ext uri="{BB962C8B-B14F-4D97-AF65-F5344CB8AC3E}">
        <p14:creationId xmlns:p14="http://schemas.microsoft.com/office/powerpoint/2010/main" val="10687993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CPU </a:t>
            </a:r>
            <a:r>
              <a:rPr kumimoji="1" lang="ja-JP" altLang="en-US" dirty="0"/>
              <a:t>の </a:t>
            </a:r>
            <a:r>
              <a:rPr kumimoji="1" lang="en-US" altLang="ja-JP" dirty="0"/>
              <a:t>PC </a:t>
            </a:r>
            <a:r>
              <a:rPr kumimoji="1" lang="ja-JP" altLang="en-US" dirty="0"/>
              <a:t>部分</a:t>
            </a:r>
          </a:p>
        </p:txBody>
      </p:sp>
      <p:sp>
        <p:nvSpPr>
          <p:cNvPr id="3" name="テキスト プレースホルダー 2"/>
          <p:cNvSpPr>
            <a:spLocks noGrp="1"/>
          </p:cNvSpPr>
          <p:nvPr>
            <p:ph type="body" sz="quarter" idx="10"/>
          </p:nvPr>
        </p:nvSpPr>
        <p:spPr>
          <a:xfrm>
            <a:off x="611956" y="5589024"/>
            <a:ext cx="8280092" cy="719701"/>
          </a:xfrm>
        </p:spPr>
        <p:txBody>
          <a:bodyPr/>
          <a:lstStyle/>
          <a:p>
            <a:r>
              <a:rPr kumimoji="1" lang="ja-JP" altLang="en-US" dirty="0"/>
              <a:t>毎サイクル </a:t>
            </a:r>
            <a:r>
              <a:rPr kumimoji="1" lang="en-US" altLang="ja-JP" dirty="0"/>
              <a:t>PC </a:t>
            </a:r>
            <a:r>
              <a:rPr kumimoji="1" lang="ja-JP" altLang="en-US" dirty="0"/>
              <a:t>が加算される部分は，典型的な順序回路</a:t>
            </a:r>
            <a:endParaRPr kumimoji="1" lang="en-US" altLang="ja-JP" dirty="0"/>
          </a:p>
        </p:txBody>
      </p:sp>
      <p:sp>
        <p:nvSpPr>
          <p:cNvPr id="4" name="正方形/長方形 3"/>
          <p:cNvSpPr/>
          <p:nvPr/>
        </p:nvSpPr>
        <p:spPr bwMode="auto">
          <a:xfrm>
            <a:off x="3311986" y="3429000"/>
            <a:ext cx="360004" cy="720008"/>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dirty="0">
                <a:latin typeface="メイリオ" panose="020B0604030504040204" pitchFamily="50" charset="-128"/>
                <a:ea typeface="メイリオ" panose="020B0604030504040204" pitchFamily="50" charset="-128"/>
              </a:rPr>
              <a:t>PC</a:t>
            </a:r>
            <a:endParaRPr kumimoji="1" lang="ja-JP" altLang="en-US" dirty="0">
              <a:latin typeface="メイリオ" panose="020B0604030504040204" pitchFamily="50" charset="-128"/>
              <a:ea typeface="メイリオ" panose="020B0604030504040204" pitchFamily="50" charset="-128"/>
            </a:endParaRPr>
          </a:p>
        </p:txBody>
      </p:sp>
      <p:cxnSp>
        <p:nvCxnSpPr>
          <p:cNvPr id="5" name="直線矢印コネクタ 4"/>
          <p:cNvCxnSpPr/>
          <p:nvPr/>
        </p:nvCxnSpPr>
        <p:spPr bwMode="auto">
          <a:xfrm>
            <a:off x="3671990" y="3789004"/>
            <a:ext cx="1890021" cy="0"/>
          </a:xfrm>
          <a:prstGeom prst="straightConnector1">
            <a:avLst/>
          </a:prstGeom>
          <a:noFill/>
          <a:ln w="9525" cap="flat" cmpd="sng" algn="ctr">
            <a:solidFill>
              <a:schemeClr val="tx1"/>
            </a:solidFill>
            <a:prstDash val="solid"/>
            <a:round/>
            <a:headEnd type="none" w="med" len="med"/>
            <a:tailEnd type="triangle"/>
          </a:ln>
          <a:effectLst/>
        </p:spPr>
      </p:cxnSp>
      <p:sp>
        <p:nvSpPr>
          <p:cNvPr id="6" name="Freeform 10"/>
          <p:cNvSpPr>
            <a:spLocks/>
          </p:cNvSpPr>
          <p:nvPr/>
        </p:nvSpPr>
        <p:spPr bwMode="auto">
          <a:xfrm flipV="1">
            <a:off x="3851992" y="2618988"/>
            <a:ext cx="540006" cy="1170013"/>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oval" w="sm" len="sm"/>
            <a:tailEnd type="triangl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7" name="フリーフォーム 6"/>
          <p:cNvSpPr>
            <a:spLocks noChangeArrowheads="1"/>
          </p:cNvSpPr>
          <p:nvPr/>
        </p:nvSpPr>
        <p:spPr bwMode="auto">
          <a:xfrm rot="-5400000">
            <a:off x="4121994" y="2168986"/>
            <a:ext cx="900010" cy="360004"/>
          </a:xfrm>
          <a:custGeom>
            <a:avLst/>
            <a:gdLst>
              <a:gd name="connsiteX0" fmla="*/ 720000 w 720000"/>
              <a:gd name="connsiteY0" fmla="*/ 0 h 360004"/>
              <a:gd name="connsiteX1" fmla="*/ 540000 w 720000"/>
              <a:gd name="connsiteY1" fmla="*/ 360004 h 360004"/>
              <a:gd name="connsiteX2" fmla="*/ 180000 w 720000"/>
              <a:gd name="connsiteY2" fmla="*/ 360004 h 360004"/>
              <a:gd name="connsiteX3" fmla="*/ 0 w 720000"/>
              <a:gd name="connsiteY3" fmla="*/ 0 h 360004"/>
              <a:gd name="connsiteX4" fmla="*/ 314997 w 720000"/>
              <a:gd name="connsiteY4" fmla="*/ 0 h 360004"/>
              <a:gd name="connsiteX5" fmla="*/ 359997 w 720000"/>
              <a:gd name="connsiteY5" fmla="*/ 90000 h 360004"/>
              <a:gd name="connsiteX6" fmla="*/ 404998 w 720000"/>
              <a:gd name="connsiteY6" fmla="*/ 0 h 360004"/>
              <a:gd name="connsiteX7" fmla="*/ 720000 w 720000"/>
              <a:gd name="connsiteY7" fmla="*/ 0 h 36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000" h="360004">
                <a:moveTo>
                  <a:pt x="720000" y="0"/>
                </a:moveTo>
                <a:lnTo>
                  <a:pt x="540000" y="360004"/>
                </a:lnTo>
                <a:lnTo>
                  <a:pt x="180000" y="360004"/>
                </a:lnTo>
                <a:lnTo>
                  <a:pt x="0" y="0"/>
                </a:lnTo>
                <a:lnTo>
                  <a:pt x="314997" y="0"/>
                </a:lnTo>
                <a:lnTo>
                  <a:pt x="359997" y="90000"/>
                </a:lnTo>
                <a:lnTo>
                  <a:pt x="404998" y="0"/>
                </a:lnTo>
                <a:lnTo>
                  <a:pt x="720000" y="0"/>
                </a:lnTo>
                <a:close/>
              </a:path>
            </a:pathLst>
          </a:custGeom>
          <a:ln>
            <a:headEnd/>
            <a:tailEnd/>
          </a:ln>
        </p:spPr>
        <p:style>
          <a:lnRef idx="1">
            <a:schemeClr val="accent6"/>
          </a:lnRef>
          <a:fillRef idx="2">
            <a:schemeClr val="accent6"/>
          </a:fillRef>
          <a:effectRef idx="1">
            <a:schemeClr val="accent6"/>
          </a:effectRef>
          <a:fontRef idx="minor">
            <a:schemeClr val="dk1"/>
          </a:fontRef>
        </p:style>
        <p:txBody>
          <a:bodyPr vert="eaVert" wrap="square" anchor="ctr">
            <a:noAutofit/>
          </a:bodyPr>
          <a:lstStyle/>
          <a:p>
            <a:pPr algn="ctr"/>
            <a:r>
              <a:rPr lang="ja-JP" altLang="en-US" sz="1600" dirty="0">
                <a:latin typeface="メイリオ" panose="020B0604030504040204" pitchFamily="50" charset="-128"/>
                <a:ea typeface="メイリオ" panose="020B0604030504040204" pitchFamily="50" charset="-128"/>
                <a:cs typeface="Times New Roman" pitchFamily="18" charset="0"/>
              </a:rPr>
              <a:t>加算</a:t>
            </a:r>
          </a:p>
        </p:txBody>
      </p:sp>
      <p:cxnSp>
        <p:nvCxnSpPr>
          <p:cNvPr id="8" name="直線矢印コネクタ 7"/>
          <p:cNvCxnSpPr/>
          <p:nvPr/>
        </p:nvCxnSpPr>
        <p:spPr bwMode="auto">
          <a:xfrm>
            <a:off x="3941992" y="2078985"/>
            <a:ext cx="450005" cy="0"/>
          </a:xfrm>
          <a:prstGeom prst="straightConnector1">
            <a:avLst/>
          </a:prstGeom>
          <a:noFill/>
          <a:ln w="9525" cap="flat" cmpd="sng" algn="ctr">
            <a:solidFill>
              <a:schemeClr val="tx1"/>
            </a:solidFill>
            <a:prstDash val="solid"/>
            <a:round/>
            <a:headEnd type="none" w="sm" len="sm"/>
            <a:tailEnd type="triangle"/>
          </a:ln>
          <a:effectLst/>
        </p:spPr>
      </p:cxnSp>
      <p:sp>
        <p:nvSpPr>
          <p:cNvPr id="9" name="正方形/長方形 8"/>
          <p:cNvSpPr/>
          <p:nvPr/>
        </p:nvSpPr>
        <p:spPr bwMode="auto">
          <a:xfrm>
            <a:off x="3581989" y="1898983"/>
            <a:ext cx="360004"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ja-JP" dirty="0">
                <a:latin typeface="メイリオ" panose="020B0604030504040204" pitchFamily="50" charset="-128"/>
                <a:ea typeface="メイリオ" panose="020B0604030504040204" pitchFamily="50" charset="-128"/>
              </a:rPr>
              <a:t>4</a:t>
            </a:r>
            <a:endParaRPr kumimoji="1" lang="ja-JP" altLang="en-US" dirty="0">
              <a:latin typeface="メイリオ" panose="020B0604030504040204" pitchFamily="50" charset="-128"/>
              <a:ea typeface="メイリオ" panose="020B0604030504040204" pitchFamily="50" charset="-128"/>
            </a:endParaRPr>
          </a:p>
        </p:txBody>
      </p:sp>
      <p:sp>
        <p:nvSpPr>
          <p:cNvPr id="10" name="Freeform 10"/>
          <p:cNvSpPr>
            <a:spLocks/>
          </p:cNvSpPr>
          <p:nvPr/>
        </p:nvSpPr>
        <p:spPr bwMode="auto">
          <a:xfrm>
            <a:off x="3131984" y="1628980"/>
            <a:ext cx="180002" cy="2160024"/>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triangl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11" name="Freeform 10"/>
          <p:cNvSpPr>
            <a:spLocks/>
          </p:cNvSpPr>
          <p:nvPr/>
        </p:nvSpPr>
        <p:spPr bwMode="auto">
          <a:xfrm rot="16200000">
            <a:off x="4572001" y="1808981"/>
            <a:ext cx="720008" cy="360006"/>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non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cxnSp>
        <p:nvCxnSpPr>
          <p:cNvPr id="12" name="直線矢印コネクタ 11"/>
          <p:cNvCxnSpPr/>
          <p:nvPr/>
        </p:nvCxnSpPr>
        <p:spPr bwMode="auto">
          <a:xfrm>
            <a:off x="3131984" y="1628980"/>
            <a:ext cx="1980022" cy="0"/>
          </a:xfrm>
          <a:prstGeom prst="straightConnector1">
            <a:avLst/>
          </a:prstGeom>
          <a:noFill/>
          <a:ln w="9525" cap="flat" cmpd="sng" algn="ctr">
            <a:solidFill>
              <a:schemeClr val="tx1"/>
            </a:solidFill>
            <a:prstDash val="solid"/>
            <a:round/>
            <a:headEnd type="none" w="sm" len="sm"/>
            <a:tailEnd type="none"/>
          </a:ln>
          <a:effectLst/>
        </p:spPr>
      </p:cxnSp>
      <p:sp>
        <p:nvSpPr>
          <p:cNvPr id="13" name="正方形/長方形 12"/>
          <p:cNvSpPr/>
          <p:nvPr/>
        </p:nvSpPr>
        <p:spPr bwMode="auto">
          <a:xfrm>
            <a:off x="5652012" y="3609002"/>
            <a:ext cx="360004"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90000" tIns="0" rIns="90000" bIns="0" rtlCol="0" anchor="ctr"/>
          <a:lstStyle/>
          <a:p>
            <a:r>
              <a:rPr kumimoji="1" lang="ja-JP" altLang="en-US" dirty="0">
                <a:latin typeface="メイリオ" panose="020B0604030504040204" pitchFamily="50" charset="-128"/>
                <a:ea typeface="メイリオ" panose="020B0604030504040204" pitchFamily="50" charset="-128"/>
              </a:rPr>
              <a:t>命令のアドレス</a:t>
            </a:r>
          </a:p>
        </p:txBody>
      </p:sp>
    </p:spTree>
    <p:extLst>
      <p:ext uri="{BB962C8B-B14F-4D97-AF65-F5344CB8AC3E}">
        <p14:creationId xmlns:p14="http://schemas.microsoft.com/office/powerpoint/2010/main" val="39903187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5"/>
          <p:cNvSpPr txBox="1">
            <a:spLocks noChangeArrowheads="1"/>
          </p:cNvSpPr>
          <p:nvPr/>
        </p:nvSpPr>
        <p:spPr>
          <a:xfrm>
            <a:off x="611956" y="1268712"/>
            <a:ext cx="8281219" cy="5491162"/>
          </a:xfrm>
          <a:prstGeom prst="rect">
            <a:avLst/>
          </a:prstGeom>
        </p:spPr>
        <p:txBody>
          <a:bodyPr anchor="ctr"/>
          <a:lstStyle>
            <a:lvl1pPr marL="360000" indent="-360000" algn="l" rtl="0" eaLnBrk="1" fontAlgn="base" hangingPunct="1">
              <a:lnSpc>
                <a:spcPct val="110000"/>
              </a:lnSpc>
              <a:spcBef>
                <a:spcPts val="2400"/>
              </a:spcBef>
              <a:spcAft>
                <a:spcPts val="600"/>
              </a:spcAft>
              <a:buClr>
                <a:schemeClr val="accent5"/>
              </a:buClr>
              <a:buFont typeface="Wingdings" panose="05000000000000000000" pitchFamily="2" charset="2"/>
              <a:buChar char="n"/>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1pPr>
            <a:lvl2pPr marL="720000" indent="-360000" algn="l" rtl="0" eaLnBrk="1" fontAlgn="base" hangingPunct="1">
              <a:lnSpc>
                <a:spcPct val="110000"/>
              </a:lnSpc>
              <a:spcBef>
                <a:spcPts val="300"/>
              </a:spcBef>
              <a:spcAft>
                <a:spcPts val="300"/>
              </a:spcAft>
              <a:buClr>
                <a:schemeClr val="accent4"/>
              </a:buClr>
              <a:buSzPct val="90000"/>
              <a:buFont typeface="メイリオ"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2pPr>
            <a:lvl3pPr marL="1080000" indent="-360000" algn="l" rtl="0" eaLnBrk="1" fontAlgn="base" hangingPunct="1">
              <a:lnSpc>
                <a:spcPct val="110000"/>
              </a:lnSpc>
              <a:spcBef>
                <a:spcPts val="300"/>
              </a:spcBef>
              <a:spcAft>
                <a:spcPts val="100"/>
              </a:spcAft>
              <a:buClr>
                <a:schemeClr val="accent3"/>
              </a:buClr>
              <a:buSzPct val="90000"/>
              <a:buFont typeface="メイリオ"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3pPr>
            <a:lvl4pPr marL="1440000" indent="-360000" algn="l" rtl="0" eaLnBrk="1" fontAlgn="base" hangingPunct="1">
              <a:lnSpc>
                <a:spcPct val="100000"/>
              </a:lnSpc>
              <a:spcBef>
                <a:spcPts val="100"/>
              </a:spcBef>
              <a:spcAft>
                <a:spcPts val="100"/>
              </a:spcAft>
              <a:buClr>
                <a:schemeClr val="accent5"/>
              </a:buClr>
              <a:buSzPct val="80000"/>
              <a:buFont typeface="MeiryoKe_PGothic"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4pPr>
            <a:lvl5pPr marL="1800000" indent="-360000" algn="l" rtl="0" eaLnBrk="1" fontAlgn="base" hangingPunct="1">
              <a:lnSpc>
                <a:spcPct val="100000"/>
              </a:lnSpc>
              <a:spcBef>
                <a:spcPts val="100"/>
              </a:spcBef>
              <a:spcAft>
                <a:spcPts val="100"/>
              </a:spcAft>
              <a:buClr>
                <a:srgbClr val="6666FF"/>
              </a:buClr>
              <a:buSzPct val="80000"/>
              <a:buFont typeface="MeiryoKe_PGothic"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5pPr>
            <a:lvl6pPr marL="25146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6pPr>
            <a:lvl7pPr marL="29718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7pPr>
            <a:lvl8pPr marL="34290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8pPr>
            <a:lvl9pPr marL="38862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9pPr>
          </a:lstStyle>
          <a:p>
            <a:r>
              <a:rPr lang="ja-JP" altLang="en-US" sz="1800" kern="0" dirty="0"/>
              <a:t>入出力端子</a:t>
            </a:r>
            <a:endParaRPr lang="en-US" altLang="ja-JP" sz="1800" kern="0" dirty="0"/>
          </a:p>
          <a:p>
            <a:pPr lvl="1"/>
            <a:r>
              <a:rPr lang="ja-JP" altLang="en-US" sz="1800" kern="0" dirty="0"/>
              <a:t>データ入力</a:t>
            </a:r>
            <a:r>
              <a:rPr lang="en-US" altLang="ja-JP" sz="1800" kern="0" dirty="0"/>
              <a:t>	  </a:t>
            </a:r>
            <a:r>
              <a:rPr lang="ja-JP" altLang="en-US" sz="1800" kern="0" dirty="0"/>
              <a:t>： </a:t>
            </a:r>
            <a:r>
              <a:rPr lang="en-US" altLang="ja-JP" sz="1800" i="1" kern="0" dirty="0"/>
              <a:t>d</a:t>
            </a:r>
          </a:p>
          <a:p>
            <a:pPr lvl="1"/>
            <a:r>
              <a:rPr lang="ja-JP" altLang="en-US" sz="1800" kern="0" dirty="0"/>
              <a:t>データ出力</a:t>
            </a:r>
            <a:r>
              <a:rPr lang="en-US" altLang="ja-JP" sz="1800" kern="0" dirty="0"/>
              <a:t>	  </a:t>
            </a:r>
            <a:r>
              <a:rPr lang="ja-JP" altLang="en-US" sz="1800" kern="0" dirty="0"/>
              <a:t>： </a:t>
            </a:r>
            <a:r>
              <a:rPr lang="en-US" altLang="ja-JP" sz="1800" i="1" kern="0" dirty="0"/>
              <a:t>q</a:t>
            </a:r>
          </a:p>
          <a:p>
            <a:pPr lvl="1"/>
            <a:r>
              <a:rPr lang="ja-JP" altLang="en-US" sz="1800" kern="0" dirty="0"/>
              <a:t>クロック入力： </a:t>
            </a:r>
            <a:r>
              <a:rPr lang="en-US" altLang="ja-JP" sz="1800" i="1" kern="0" dirty="0" err="1"/>
              <a:t>clk</a:t>
            </a:r>
            <a:endParaRPr lang="en-US" altLang="ja-JP" sz="1800" kern="0" dirty="0"/>
          </a:p>
          <a:p>
            <a:r>
              <a:rPr lang="ja-JP" altLang="en-US" sz="1800" kern="0" dirty="0"/>
              <a:t>働き：</a:t>
            </a:r>
            <a:endParaRPr lang="en-US" altLang="ja-JP" sz="1800" kern="0" dirty="0"/>
          </a:p>
          <a:p>
            <a:pPr lvl="1"/>
            <a:r>
              <a:rPr lang="ja-JP" altLang="en-US" sz="1800" kern="0" dirty="0"/>
              <a:t>クロックの立ち上がりのたびに，</a:t>
            </a:r>
            <a:r>
              <a:rPr lang="en-US" altLang="ja-JP" sz="1800" i="1" kern="0" dirty="0"/>
              <a:t>d</a:t>
            </a:r>
            <a:r>
              <a:rPr lang="ja-JP" altLang="en-US" sz="1800" kern="0" dirty="0"/>
              <a:t> の値がサンプリングされる</a:t>
            </a:r>
            <a:endParaRPr lang="en-US" altLang="ja-JP" sz="1800" kern="0" dirty="0"/>
          </a:p>
          <a:p>
            <a:pPr lvl="1"/>
            <a:r>
              <a:rPr lang="ja-JP" altLang="en-US" sz="1800" kern="0" dirty="0"/>
              <a:t>その値が次のサイクルの間 </a:t>
            </a:r>
            <a:r>
              <a:rPr lang="en-US" altLang="ja-JP" sz="1800" i="1" kern="0" dirty="0"/>
              <a:t>q</a:t>
            </a:r>
            <a:r>
              <a:rPr lang="ja-JP" altLang="en-US" sz="1800" kern="0" dirty="0"/>
              <a:t> から出力される</a:t>
            </a:r>
            <a:endParaRPr lang="en-US" altLang="ja-JP" sz="1800" kern="0" dirty="0"/>
          </a:p>
        </p:txBody>
      </p:sp>
      <p:sp>
        <p:nvSpPr>
          <p:cNvPr id="2" name="タイトル 1"/>
          <p:cNvSpPr>
            <a:spLocks noGrp="1"/>
          </p:cNvSpPr>
          <p:nvPr>
            <p:ph type="title"/>
          </p:nvPr>
        </p:nvSpPr>
        <p:spPr/>
        <p:txBody>
          <a:bodyPr/>
          <a:lstStyle/>
          <a:p>
            <a:r>
              <a:rPr kumimoji="1" lang="ja-JP" altLang="en-US"/>
              <a:t>記憶素子の例：</a:t>
            </a:r>
            <a:r>
              <a:rPr kumimoji="1" lang="en-US" altLang="ja-JP"/>
              <a:t>D-FF</a:t>
            </a:r>
            <a:r>
              <a:rPr kumimoji="1" lang="ja-JP" altLang="en-US"/>
              <a:t>（</a:t>
            </a:r>
            <a:r>
              <a:rPr kumimoji="1" lang="en-US" altLang="ja-JP"/>
              <a:t>Flip Flop</a:t>
            </a:r>
            <a:r>
              <a:rPr kumimoji="1" lang="ja-JP" altLang="en-US"/>
              <a:t>）</a:t>
            </a:r>
            <a:endParaRPr kumimoji="1" lang="ja-JP" altLang="en-US" dirty="0"/>
          </a:p>
        </p:txBody>
      </p:sp>
      <p:grpSp>
        <p:nvGrpSpPr>
          <p:cNvPr id="13" name="グループ化 12"/>
          <p:cNvGrpSpPr/>
          <p:nvPr/>
        </p:nvGrpSpPr>
        <p:grpSpPr>
          <a:xfrm>
            <a:off x="4391998" y="2438989"/>
            <a:ext cx="1441450" cy="1085855"/>
            <a:chOff x="6369707" y="1718772"/>
            <a:chExt cx="1441450" cy="1085855"/>
          </a:xfrm>
        </p:grpSpPr>
        <p:sp>
          <p:nvSpPr>
            <p:cNvPr id="4" name="Line 9"/>
            <p:cNvSpPr>
              <a:spLocks noChangeShapeType="1"/>
            </p:cNvSpPr>
            <p:nvPr/>
          </p:nvSpPr>
          <p:spPr bwMode="auto">
            <a:xfrm>
              <a:off x="6369707" y="1996594"/>
              <a:ext cx="1441450"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a:p>
          </p:txBody>
        </p:sp>
        <p:sp>
          <p:nvSpPr>
            <p:cNvPr id="5" name="Rectangle 6"/>
            <p:cNvSpPr>
              <a:spLocks noChangeArrowheads="1"/>
            </p:cNvSpPr>
            <p:nvPr/>
          </p:nvSpPr>
          <p:spPr bwMode="auto">
            <a:xfrm>
              <a:off x="6732288" y="1718772"/>
              <a:ext cx="716919" cy="1085855"/>
            </a:xfrm>
            <a:prstGeom prst="rect">
              <a:avLst/>
            </a:prstGeom>
            <a:solidFill>
              <a:srgbClr val="FFFFFF"/>
            </a:solidFill>
            <a:ln w="25400" algn="ctr">
              <a:solidFill>
                <a:schemeClr val="tx1"/>
              </a:solidFill>
              <a:miter lim="800000"/>
              <a:headEnd/>
              <a:tailEnd type="none" w="med" len="lg"/>
            </a:ln>
            <a:effectLst/>
          </p:spPr>
          <p:txBody>
            <a:bodyPr wrap="none" lIns="90000" tIns="46800" rIns="90000" bIns="46800" anchor="ctr"/>
            <a:lstStyle/>
            <a:p>
              <a:endParaRPr lang="ja-JP" altLang="en-US"/>
            </a:p>
          </p:txBody>
        </p:sp>
        <p:sp>
          <p:nvSpPr>
            <p:cNvPr id="6" name="Rectangle 7"/>
            <p:cNvSpPr>
              <a:spLocks noChangeArrowheads="1"/>
            </p:cNvSpPr>
            <p:nvPr/>
          </p:nvSpPr>
          <p:spPr bwMode="auto">
            <a:xfrm>
              <a:off x="7088845" y="1817206"/>
              <a:ext cx="360362" cy="360363"/>
            </a:xfrm>
            <a:prstGeom prst="rect">
              <a:avLst/>
            </a:prstGeom>
            <a:noFill/>
            <a:ln w="12700" algn="ctr">
              <a:noFill/>
              <a:miter lim="800000"/>
              <a:headEnd/>
              <a:tailEnd/>
            </a:ln>
            <a:effectLst/>
          </p:spPr>
          <p:txBody>
            <a:bodyPr wrap="none" lIns="90000" tIns="46800" rIns="90000" bIns="46800" anchor="ctr"/>
            <a:lstStyle/>
            <a:p>
              <a:pPr algn="r"/>
              <a:r>
                <a:rPr lang="en-US" altLang="ja-JP" i="1" dirty="0"/>
                <a:t>q</a:t>
              </a:r>
              <a:endParaRPr lang="en-US" altLang="ja-JP" dirty="0"/>
            </a:p>
          </p:txBody>
        </p:sp>
        <p:sp>
          <p:nvSpPr>
            <p:cNvPr id="7" name="Rectangle 8"/>
            <p:cNvSpPr>
              <a:spLocks noChangeArrowheads="1"/>
            </p:cNvSpPr>
            <p:nvPr/>
          </p:nvSpPr>
          <p:spPr bwMode="auto">
            <a:xfrm>
              <a:off x="6730070" y="1817206"/>
              <a:ext cx="360362" cy="360363"/>
            </a:xfrm>
            <a:prstGeom prst="rect">
              <a:avLst/>
            </a:prstGeom>
            <a:noFill/>
            <a:ln w="12700" algn="ctr">
              <a:noFill/>
              <a:miter lim="800000"/>
              <a:headEnd/>
              <a:tailEnd/>
            </a:ln>
            <a:effectLst/>
          </p:spPr>
          <p:txBody>
            <a:bodyPr wrap="none" lIns="90000" tIns="46800" rIns="90000" bIns="46800" anchor="ctr"/>
            <a:lstStyle/>
            <a:p>
              <a:pPr algn="l"/>
              <a:r>
                <a:rPr lang="en-US" altLang="ja-JP" i="1" dirty="0"/>
                <a:t>d</a:t>
              </a:r>
              <a:endParaRPr lang="en-US" altLang="ja-JP" dirty="0"/>
            </a:p>
          </p:txBody>
        </p:sp>
        <p:sp>
          <p:nvSpPr>
            <p:cNvPr id="8" name="Freeform 10"/>
            <p:cNvSpPr>
              <a:spLocks/>
            </p:cNvSpPr>
            <p:nvPr/>
          </p:nvSpPr>
          <p:spPr bwMode="auto">
            <a:xfrm rot="5400000">
              <a:off x="6732287" y="2438870"/>
              <a:ext cx="180024" cy="180024"/>
            </a:xfrm>
            <a:custGeom>
              <a:avLst/>
              <a:gdLst/>
              <a:ahLst/>
              <a:cxnLst>
                <a:cxn ang="0">
                  <a:pos x="0" y="114"/>
                </a:cxn>
                <a:cxn ang="0">
                  <a:pos x="56" y="0"/>
                </a:cxn>
                <a:cxn ang="0">
                  <a:pos x="113" y="114"/>
                </a:cxn>
              </a:cxnLst>
              <a:rect l="0" t="0" r="r" b="b"/>
              <a:pathLst>
                <a:path w="113" h="114">
                  <a:moveTo>
                    <a:pt x="0" y="114"/>
                  </a:moveTo>
                  <a:lnTo>
                    <a:pt x="56" y="0"/>
                  </a:lnTo>
                  <a:lnTo>
                    <a:pt x="113" y="114"/>
                  </a:lnTo>
                </a:path>
              </a:pathLst>
            </a:custGeom>
            <a:noFill/>
            <a:ln w="9525" cap="flat" cmpd="sng">
              <a:solidFill>
                <a:schemeClr val="tx1"/>
              </a:solidFill>
              <a:prstDash val="solid"/>
              <a:round/>
              <a:headEnd type="none" w="med" len="med"/>
              <a:tailEnd type="none" w="med" len="lg"/>
            </a:ln>
            <a:effectLst/>
          </p:spPr>
          <p:txBody>
            <a:bodyPr wrap="none" lIns="90000" tIns="46800" rIns="90000" bIns="46800" anchor="ctr"/>
            <a:lstStyle/>
            <a:p>
              <a:endParaRPr lang="ja-JP" altLang="en-US"/>
            </a:p>
          </p:txBody>
        </p:sp>
        <p:sp>
          <p:nvSpPr>
            <p:cNvPr id="10" name="Line 12"/>
            <p:cNvSpPr>
              <a:spLocks noChangeShapeType="1"/>
            </p:cNvSpPr>
            <p:nvPr/>
          </p:nvSpPr>
          <p:spPr bwMode="auto">
            <a:xfrm flipV="1">
              <a:off x="6369707" y="2536344"/>
              <a:ext cx="360363" cy="1587"/>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a:p>
          </p:txBody>
        </p:sp>
        <p:sp>
          <p:nvSpPr>
            <p:cNvPr id="15" name="Rectangle 11"/>
            <p:cNvSpPr>
              <a:spLocks noChangeArrowheads="1"/>
            </p:cNvSpPr>
            <p:nvPr/>
          </p:nvSpPr>
          <p:spPr bwMode="auto">
            <a:xfrm>
              <a:off x="6642023" y="2348988"/>
              <a:ext cx="720097" cy="360049"/>
            </a:xfrm>
            <a:prstGeom prst="rect">
              <a:avLst/>
            </a:prstGeom>
            <a:noFill/>
            <a:ln w="12700" algn="ctr">
              <a:noFill/>
              <a:miter lim="800000"/>
              <a:headEnd/>
              <a:tailEnd/>
            </a:ln>
            <a:effectLst/>
          </p:spPr>
          <p:txBody>
            <a:bodyPr wrap="none" lIns="90000" tIns="46800" rIns="90000" bIns="46800" anchor="ctr"/>
            <a:lstStyle/>
            <a:p>
              <a:pPr algn="r"/>
              <a:r>
                <a:rPr lang="en-US" altLang="ja-JP" i="1" dirty="0"/>
                <a:t>clk</a:t>
              </a:r>
              <a:endParaRPr lang="en-US" altLang="ja-JP" dirty="0"/>
            </a:p>
          </p:txBody>
        </p:sp>
      </p:grpSp>
    </p:spTree>
    <p:extLst>
      <p:ext uri="{BB962C8B-B14F-4D97-AF65-F5344CB8AC3E}">
        <p14:creationId xmlns:p14="http://schemas.microsoft.com/office/powerpoint/2010/main" val="16467144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D-FF </a:t>
            </a:r>
            <a:r>
              <a:rPr kumimoji="1" lang="ja-JP" altLang="en-US" dirty="0"/>
              <a:t>の動作</a:t>
            </a:r>
          </a:p>
        </p:txBody>
      </p:sp>
      <p:graphicFrame>
        <p:nvGraphicFramePr>
          <p:cNvPr id="4" name="Group 66"/>
          <p:cNvGraphicFramePr>
            <a:graphicFrameLocks noGrp="1"/>
          </p:cNvGraphicFramePr>
          <p:nvPr/>
        </p:nvGraphicFramePr>
        <p:xfrm>
          <a:off x="609600" y="1628775"/>
          <a:ext cx="7921625" cy="1439863"/>
        </p:xfrm>
        <a:graphic>
          <a:graphicData uri="http://schemas.openxmlformats.org/drawingml/2006/table">
            <a:tbl>
              <a:tblPr/>
              <a:tblGrid>
                <a:gridCol w="720725">
                  <a:extLst>
                    <a:ext uri="{9D8B030D-6E8A-4147-A177-3AD203B41FA5}">
                      <a16:colId xmlns:a16="http://schemas.microsoft.com/office/drawing/2014/main" val="20000"/>
                    </a:ext>
                  </a:extLst>
                </a:gridCol>
                <a:gridCol w="719138">
                  <a:extLst>
                    <a:ext uri="{9D8B030D-6E8A-4147-A177-3AD203B41FA5}">
                      <a16:colId xmlns:a16="http://schemas.microsoft.com/office/drawing/2014/main" val="20001"/>
                    </a:ext>
                  </a:extLst>
                </a:gridCol>
                <a:gridCol w="720725">
                  <a:extLst>
                    <a:ext uri="{9D8B030D-6E8A-4147-A177-3AD203B41FA5}">
                      <a16:colId xmlns:a16="http://schemas.microsoft.com/office/drawing/2014/main" val="20002"/>
                    </a:ext>
                  </a:extLst>
                </a:gridCol>
                <a:gridCol w="720725">
                  <a:extLst>
                    <a:ext uri="{9D8B030D-6E8A-4147-A177-3AD203B41FA5}">
                      <a16:colId xmlns:a16="http://schemas.microsoft.com/office/drawing/2014/main" val="20003"/>
                    </a:ext>
                  </a:extLst>
                </a:gridCol>
                <a:gridCol w="719137">
                  <a:extLst>
                    <a:ext uri="{9D8B030D-6E8A-4147-A177-3AD203B41FA5}">
                      <a16:colId xmlns:a16="http://schemas.microsoft.com/office/drawing/2014/main" val="20004"/>
                    </a:ext>
                  </a:extLst>
                </a:gridCol>
                <a:gridCol w="720725">
                  <a:extLst>
                    <a:ext uri="{9D8B030D-6E8A-4147-A177-3AD203B41FA5}">
                      <a16:colId xmlns:a16="http://schemas.microsoft.com/office/drawing/2014/main" val="20005"/>
                    </a:ext>
                  </a:extLst>
                </a:gridCol>
                <a:gridCol w="719138">
                  <a:extLst>
                    <a:ext uri="{9D8B030D-6E8A-4147-A177-3AD203B41FA5}">
                      <a16:colId xmlns:a16="http://schemas.microsoft.com/office/drawing/2014/main" val="20006"/>
                    </a:ext>
                  </a:extLst>
                </a:gridCol>
                <a:gridCol w="720725">
                  <a:extLst>
                    <a:ext uri="{9D8B030D-6E8A-4147-A177-3AD203B41FA5}">
                      <a16:colId xmlns:a16="http://schemas.microsoft.com/office/drawing/2014/main" val="20007"/>
                    </a:ext>
                  </a:extLst>
                </a:gridCol>
                <a:gridCol w="720725">
                  <a:extLst>
                    <a:ext uri="{9D8B030D-6E8A-4147-A177-3AD203B41FA5}">
                      <a16:colId xmlns:a16="http://schemas.microsoft.com/office/drawing/2014/main" val="20008"/>
                    </a:ext>
                  </a:extLst>
                </a:gridCol>
                <a:gridCol w="719137">
                  <a:extLst>
                    <a:ext uri="{9D8B030D-6E8A-4147-A177-3AD203B41FA5}">
                      <a16:colId xmlns:a16="http://schemas.microsoft.com/office/drawing/2014/main" val="20009"/>
                    </a:ext>
                  </a:extLst>
                </a:gridCol>
                <a:gridCol w="720725">
                  <a:extLst>
                    <a:ext uri="{9D8B030D-6E8A-4147-A177-3AD203B41FA5}">
                      <a16:colId xmlns:a16="http://schemas.microsoft.com/office/drawing/2014/main" val="20010"/>
                    </a:ext>
                  </a:extLst>
                </a:gridCol>
              </a:tblGrid>
              <a:tr h="720725">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1" u="none" strike="noStrike" cap="none" normalizeH="0" baseline="0" dirty="0">
                          <a:ln>
                            <a:noFill/>
                          </a:ln>
                          <a:solidFill>
                            <a:schemeClr val="tx1"/>
                          </a:solidFill>
                          <a:effectLst/>
                          <a:latin typeface="Times New Roman" charset="0"/>
                          <a:ea typeface="HG丸ｺﾞｼｯｸM-PRO" pitchFamily="50" charset="-128"/>
                        </a:rPr>
                        <a:t>d</a:t>
                      </a:r>
                    </a:p>
                  </a:txBody>
                  <a:tcPr marL="90000" marR="90000" marT="46800" marB="46800" anchor="ctr" horzOverflow="overflow">
                    <a:lnL cap="flat">
                      <a:noFill/>
                    </a:lnL>
                    <a:lnR w="12700" cap="flat" cmpd="sng" algn="ctr">
                      <a:solidFill>
                        <a:schemeClr val="tx1"/>
                      </a:solidFill>
                      <a:prstDash val="solid"/>
                      <a:round/>
                      <a:headEnd type="none" w="med" len="med"/>
                      <a:tailEnd type="none" w="med" len="lg"/>
                    </a:lnR>
                    <a:lnT w="28575"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0" u="none" strike="noStrike" cap="none" normalizeH="0" baseline="0" dirty="0">
                          <a:ln>
                            <a:noFill/>
                          </a:ln>
                          <a:solidFill>
                            <a:schemeClr val="accent5"/>
                          </a:solidFill>
                          <a:effectLst/>
                          <a:latin typeface="Times New Roman" charset="0"/>
                          <a:ea typeface="HG丸ｺﾞｼｯｸM-PRO" pitchFamily="50" charset="-128"/>
                        </a:rPr>
                        <a:t>0</a:t>
                      </a:r>
                    </a:p>
                  </a:txBody>
                  <a:tcPr marL="90000" marR="90000" marT="46800" marB="46800" anchor="ctr" horzOverflow="overflow">
                    <a:lnL w="12700" cap="flat" cmpd="sng" algn="ctr">
                      <a:solidFill>
                        <a:schemeClr val="tx1"/>
                      </a:solidFill>
                      <a:prstDash val="solid"/>
                      <a:round/>
                      <a:headEnd type="none" w="med" len="med"/>
                      <a:tailEnd type="none" w="med" len="lg"/>
                    </a:lnL>
                    <a:lnR cap="flat">
                      <a:noFill/>
                    </a:lnR>
                    <a:lnT w="28575"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0" u="none" strike="noStrike" cap="none" normalizeH="0" baseline="0">
                          <a:ln>
                            <a:noFill/>
                          </a:ln>
                          <a:solidFill>
                            <a:srgbClr val="FF0000"/>
                          </a:solidFill>
                          <a:effectLst/>
                          <a:latin typeface="Times New Roman" charset="0"/>
                          <a:ea typeface="HG丸ｺﾞｼｯｸM-PRO" pitchFamily="50" charset="-128"/>
                        </a:rPr>
                        <a:t>1</a:t>
                      </a:r>
                    </a:p>
                  </a:txBody>
                  <a:tcPr marL="90000" marR="90000" marT="46800" marB="46800" anchor="ctr" horzOverflow="overflow">
                    <a:lnL cap="flat">
                      <a:noFill/>
                    </a:lnL>
                    <a:lnR cap="flat">
                      <a:noFill/>
                    </a:lnR>
                    <a:lnT w="28575"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0" u="none" strike="noStrike" cap="none" normalizeH="0" baseline="0" dirty="0">
                          <a:ln>
                            <a:noFill/>
                          </a:ln>
                          <a:solidFill>
                            <a:schemeClr val="accent5"/>
                          </a:solidFill>
                          <a:effectLst/>
                          <a:latin typeface="Times New Roman" charset="0"/>
                          <a:ea typeface="HG丸ｺﾞｼｯｸM-PRO" pitchFamily="50" charset="-128"/>
                        </a:rPr>
                        <a:t>0</a:t>
                      </a:r>
                    </a:p>
                  </a:txBody>
                  <a:tcPr marL="90000" marR="90000" marT="46800" marB="46800" anchor="ctr" horzOverflow="overflow">
                    <a:lnL cap="flat">
                      <a:noFill/>
                    </a:lnL>
                    <a:lnR cap="flat">
                      <a:noFill/>
                    </a:lnR>
                    <a:lnT w="28575"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0" u="none" strike="noStrike" cap="none" normalizeH="0" baseline="0">
                          <a:ln>
                            <a:noFill/>
                          </a:ln>
                          <a:solidFill>
                            <a:srgbClr val="FF0000"/>
                          </a:solidFill>
                          <a:effectLst/>
                          <a:latin typeface="Times New Roman" charset="0"/>
                          <a:ea typeface="HG丸ｺﾞｼｯｸM-PRO" pitchFamily="50" charset="-128"/>
                        </a:rPr>
                        <a:t>1</a:t>
                      </a:r>
                    </a:p>
                  </a:txBody>
                  <a:tcPr marL="90000" marR="90000" marT="46800" marB="46800" anchor="ctr" horzOverflow="overflow">
                    <a:lnL cap="flat">
                      <a:noFill/>
                    </a:lnL>
                    <a:lnR cap="flat">
                      <a:noFill/>
                    </a:lnR>
                    <a:lnT w="28575"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0" u="none" strike="noStrike" cap="none" normalizeH="0" baseline="0" dirty="0">
                          <a:ln>
                            <a:noFill/>
                          </a:ln>
                          <a:solidFill>
                            <a:schemeClr val="accent5"/>
                          </a:solidFill>
                          <a:effectLst/>
                          <a:latin typeface="Times New Roman" charset="0"/>
                          <a:ea typeface="HG丸ｺﾞｼｯｸM-PRO" pitchFamily="50" charset="-128"/>
                        </a:rPr>
                        <a:t>0</a:t>
                      </a:r>
                    </a:p>
                  </a:txBody>
                  <a:tcPr marL="90000" marR="90000" marT="46800" marB="46800" anchor="ctr" horzOverflow="overflow">
                    <a:lnL cap="flat">
                      <a:noFill/>
                    </a:lnL>
                    <a:lnR cap="flat">
                      <a:noFill/>
                    </a:lnR>
                    <a:lnT w="28575"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0" u="none" strike="noStrike" cap="none" normalizeH="0" baseline="0" dirty="0">
                          <a:ln>
                            <a:noFill/>
                          </a:ln>
                          <a:solidFill>
                            <a:schemeClr val="accent5"/>
                          </a:solidFill>
                          <a:effectLst/>
                          <a:latin typeface="Times New Roman" charset="0"/>
                          <a:ea typeface="HG丸ｺﾞｼｯｸM-PRO" pitchFamily="50" charset="-128"/>
                        </a:rPr>
                        <a:t>0</a:t>
                      </a:r>
                    </a:p>
                  </a:txBody>
                  <a:tcPr marL="90000" marR="90000" marT="46800" marB="46800" anchor="ctr" horzOverflow="overflow">
                    <a:lnL cap="flat">
                      <a:noFill/>
                    </a:lnL>
                    <a:lnR>
                      <a:noFill/>
                    </a:lnR>
                    <a:lnT w="28575"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0" u="none" strike="noStrike" cap="none" normalizeH="0" baseline="0" dirty="0">
                          <a:ln>
                            <a:noFill/>
                          </a:ln>
                          <a:solidFill>
                            <a:schemeClr val="accent5"/>
                          </a:solidFill>
                          <a:effectLst/>
                          <a:latin typeface="Times New Roman" charset="0"/>
                          <a:ea typeface="HG丸ｺﾞｼｯｸM-PRO" pitchFamily="50" charset="-128"/>
                        </a:rPr>
                        <a:t>0</a:t>
                      </a:r>
                    </a:p>
                  </a:txBody>
                  <a:tcPr marL="90000" marR="90000" marT="46800" marB="46800" anchor="ctr" horzOverflow="overflow">
                    <a:lnL>
                      <a:noFill/>
                    </a:lnL>
                    <a:lnR cap="flat">
                      <a:noFill/>
                    </a:lnR>
                    <a:lnT w="28575"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0" u="none" strike="noStrike" cap="none" normalizeH="0" baseline="0">
                          <a:ln>
                            <a:noFill/>
                          </a:ln>
                          <a:solidFill>
                            <a:srgbClr val="FF0000"/>
                          </a:solidFill>
                          <a:effectLst/>
                          <a:latin typeface="Times New Roman" charset="0"/>
                          <a:ea typeface="HG丸ｺﾞｼｯｸM-PRO" pitchFamily="50" charset="-128"/>
                        </a:rPr>
                        <a:t>1</a:t>
                      </a:r>
                    </a:p>
                  </a:txBody>
                  <a:tcPr marL="90000" marR="90000" marT="46800" marB="46800" anchor="ctr" horzOverflow="overflow">
                    <a:lnL cap="flat">
                      <a:noFill/>
                    </a:lnL>
                    <a:lnR cap="flat">
                      <a:noFill/>
                    </a:lnR>
                    <a:lnT w="28575"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0" u="none" strike="noStrike" cap="none" normalizeH="0" baseline="0">
                          <a:ln>
                            <a:noFill/>
                          </a:ln>
                          <a:solidFill>
                            <a:srgbClr val="FF0000"/>
                          </a:solidFill>
                          <a:effectLst/>
                          <a:latin typeface="Times New Roman" charset="0"/>
                          <a:ea typeface="HG丸ｺﾞｼｯｸM-PRO" pitchFamily="50" charset="-128"/>
                        </a:rPr>
                        <a:t>1</a:t>
                      </a:r>
                    </a:p>
                  </a:txBody>
                  <a:tcPr marL="90000" marR="90000" marT="46800" marB="46800" anchor="ctr" horzOverflow="overflow">
                    <a:lnL cap="flat">
                      <a:noFill/>
                    </a:lnL>
                    <a:lnR cap="flat">
                      <a:noFill/>
                    </a:lnR>
                    <a:lnT w="28575"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0" u="none" strike="noStrike" cap="none" normalizeH="0" baseline="0" dirty="0">
                          <a:ln>
                            <a:noFill/>
                          </a:ln>
                          <a:solidFill>
                            <a:schemeClr val="accent5"/>
                          </a:solidFill>
                          <a:effectLst/>
                          <a:latin typeface="Times New Roman" charset="0"/>
                          <a:ea typeface="HG丸ｺﾞｼｯｸM-PRO" pitchFamily="50" charset="-128"/>
                        </a:rPr>
                        <a:t>0</a:t>
                      </a:r>
                    </a:p>
                  </a:txBody>
                  <a:tcPr marL="90000" marR="90000" marT="46800" marB="46800" anchor="ctr" horzOverflow="overflow">
                    <a:lnL cap="flat">
                      <a:noFill/>
                    </a:lnL>
                    <a:lnR cap="flat">
                      <a:noFill/>
                    </a:lnR>
                    <a:lnT w="28575"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noFill/>
                  </a:tcPr>
                </a:tc>
                <a:extLst>
                  <a:ext uri="{0D108BD9-81ED-4DB2-BD59-A6C34878D82A}">
                    <a16:rowId xmlns:a16="http://schemas.microsoft.com/office/drawing/2014/main" val="10000"/>
                  </a:ext>
                </a:extLst>
              </a:tr>
              <a:tr h="719138">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1" u="none" strike="noStrike" cap="none" normalizeH="0" baseline="0" dirty="0">
                          <a:ln>
                            <a:noFill/>
                          </a:ln>
                          <a:solidFill>
                            <a:schemeClr val="tx1"/>
                          </a:solidFill>
                          <a:effectLst/>
                          <a:latin typeface="Times New Roman" charset="0"/>
                          <a:ea typeface="HG丸ｺﾞｼｯｸM-PRO" pitchFamily="50" charset="-128"/>
                        </a:rPr>
                        <a:t>q</a:t>
                      </a:r>
                    </a:p>
                  </a:txBody>
                  <a:tcPr marL="90000" marR="90000" marT="46800" marB="46800" anchor="ctr" horzOverflow="overflow">
                    <a:lnL cap="flat">
                      <a:noFill/>
                    </a:lnL>
                    <a:lnR w="12700"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0" u="none" strike="noStrike" cap="none" normalizeH="0" baseline="0" dirty="0">
                          <a:ln>
                            <a:noFill/>
                          </a:ln>
                          <a:solidFill>
                            <a:schemeClr val="accent5"/>
                          </a:solidFill>
                          <a:effectLst/>
                          <a:latin typeface="Times New Roman" charset="0"/>
                          <a:ea typeface="HG丸ｺﾞｼｯｸM-PRO" pitchFamily="50" charset="-128"/>
                        </a:rPr>
                        <a:t>0</a:t>
                      </a:r>
                    </a:p>
                  </a:txBody>
                  <a:tcPr marL="90000" marR="90000" marT="46800" marB="46800" anchor="ctr" horzOverflow="overflow">
                    <a:lnL w="12700" cap="flat" cmpd="sng" algn="ctr">
                      <a:solidFill>
                        <a:schemeClr val="tx1"/>
                      </a:solidFill>
                      <a:prstDash val="solid"/>
                      <a:round/>
                      <a:headEnd type="none" w="med" len="med"/>
                      <a:tailEnd type="none" w="med" len="lg"/>
                    </a:lnL>
                    <a:lnR cap="flat">
                      <a:noFill/>
                    </a:lnR>
                    <a:lnT w="12700"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0" u="none" strike="noStrike" cap="none" normalizeH="0" baseline="0" dirty="0">
                          <a:ln>
                            <a:noFill/>
                          </a:ln>
                          <a:solidFill>
                            <a:schemeClr val="accent5"/>
                          </a:solidFill>
                          <a:effectLst/>
                          <a:latin typeface="Times New Roman" charset="0"/>
                          <a:ea typeface="HG丸ｺﾞｼｯｸM-PRO" pitchFamily="50" charset="-128"/>
                        </a:rPr>
                        <a:t>0</a:t>
                      </a:r>
                    </a:p>
                  </a:txBody>
                  <a:tcPr marL="90000" marR="90000" marT="46800" marB="46800" anchor="ctr" horzOverflow="overflow">
                    <a:lnL cap="flat">
                      <a:noFill/>
                    </a:lnL>
                    <a:lnR cap="flat">
                      <a:noFill/>
                    </a:lnR>
                    <a:lnT w="12700"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0" u="none" strike="noStrike" cap="none" normalizeH="0" baseline="0" dirty="0">
                          <a:ln>
                            <a:noFill/>
                          </a:ln>
                          <a:solidFill>
                            <a:srgbClr val="FF0000"/>
                          </a:solidFill>
                          <a:effectLst/>
                          <a:latin typeface="Times New Roman" charset="0"/>
                          <a:ea typeface="HG丸ｺﾞｼｯｸM-PRO" pitchFamily="50" charset="-128"/>
                        </a:rPr>
                        <a:t>1</a:t>
                      </a:r>
                    </a:p>
                  </a:txBody>
                  <a:tcPr marL="90000" marR="90000" marT="46800" marB="46800" anchor="ctr" horzOverflow="overflow">
                    <a:lnL cap="flat">
                      <a:noFill/>
                    </a:lnL>
                    <a:lnR cap="flat">
                      <a:noFill/>
                    </a:lnR>
                    <a:lnT w="12700"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0" u="none" strike="noStrike" cap="none" normalizeH="0" baseline="0" dirty="0">
                          <a:ln>
                            <a:noFill/>
                          </a:ln>
                          <a:solidFill>
                            <a:schemeClr val="accent5"/>
                          </a:solidFill>
                          <a:effectLst/>
                          <a:latin typeface="Times New Roman" charset="0"/>
                          <a:ea typeface="HG丸ｺﾞｼｯｸM-PRO" pitchFamily="50" charset="-128"/>
                        </a:rPr>
                        <a:t>0</a:t>
                      </a:r>
                    </a:p>
                  </a:txBody>
                  <a:tcPr marL="90000" marR="90000" marT="46800" marB="46800" anchor="ctr" horzOverflow="overflow">
                    <a:lnL cap="flat">
                      <a:noFill/>
                    </a:lnL>
                    <a:lnR cap="flat">
                      <a:noFill/>
                    </a:lnR>
                    <a:lnT w="12700"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0" u="none" strike="noStrike" cap="none" normalizeH="0" baseline="0" dirty="0">
                          <a:ln>
                            <a:noFill/>
                          </a:ln>
                          <a:solidFill>
                            <a:srgbClr val="FF0000"/>
                          </a:solidFill>
                          <a:effectLst/>
                          <a:latin typeface="Times New Roman" charset="0"/>
                          <a:ea typeface="HG丸ｺﾞｼｯｸM-PRO" pitchFamily="50" charset="-128"/>
                        </a:rPr>
                        <a:t>1</a:t>
                      </a:r>
                    </a:p>
                  </a:txBody>
                  <a:tcPr marL="90000" marR="90000" marT="46800" marB="46800" anchor="ctr" horzOverflow="overflow">
                    <a:lnL cap="flat">
                      <a:noFill/>
                    </a:lnL>
                    <a:lnR cap="flat">
                      <a:noFill/>
                    </a:lnR>
                    <a:lnT w="12700"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0" u="none" strike="noStrike" cap="none" normalizeH="0" baseline="0" dirty="0">
                          <a:ln>
                            <a:noFill/>
                          </a:ln>
                          <a:solidFill>
                            <a:schemeClr val="accent5"/>
                          </a:solidFill>
                          <a:effectLst/>
                          <a:latin typeface="Times New Roman" charset="0"/>
                          <a:ea typeface="HG丸ｺﾞｼｯｸM-PRO" pitchFamily="50" charset="-128"/>
                        </a:rPr>
                        <a:t>0</a:t>
                      </a:r>
                    </a:p>
                  </a:txBody>
                  <a:tcPr marL="90000" marR="90000" marT="46800" marB="46800" anchor="ctr" horzOverflow="overflow">
                    <a:lnL cap="flat">
                      <a:noFill/>
                    </a:lnL>
                    <a:lnR>
                      <a:noFill/>
                    </a:lnR>
                    <a:lnT w="12700"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0" u="none" strike="noStrike" cap="none" normalizeH="0" baseline="0" dirty="0">
                          <a:ln>
                            <a:noFill/>
                          </a:ln>
                          <a:solidFill>
                            <a:schemeClr val="accent5"/>
                          </a:solidFill>
                          <a:effectLst/>
                          <a:latin typeface="Times New Roman" charset="0"/>
                          <a:ea typeface="HG丸ｺﾞｼｯｸM-PRO" pitchFamily="50" charset="-128"/>
                        </a:rPr>
                        <a:t>0</a:t>
                      </a:r>
                    </a:p>
                  </a:txBody>
                  <a:tcPr marL="90000" marR="90000" marT="46800" marB="46800" anchor="ctr" horzOverflow="overflow">
                    <a:lnL>
                      <a:noFill/>
                    </a:lnL>
                    <a:lnR cap="flat">
                      <a:noFill/>
                    </a:lnR>
                    <a:lnT w="12700"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0" u="none" strike="noStrike" cap="none" normalizeH="0" baseline="0" dirty="0">
                          <a:ln>
                            <a:noFill/>
                          </a:ln>
                          <a:solidFill>
                            <a:schemeClr val="accent5"/>
                          </a:solidFill>
                          <a:effectLst/>
                          <a:latin typeface="Times New Roman" charset="0"/>
                          <a:ea typeface="HG丸ｺﾞｼｯｸM-PRO" pitchFamily="50" charset="-128"/>
                        </a:rPr>
                        <a:t>0</a:t>
                      </a:r>
                    </a:p>
                  </a:txBody>
                  <a:tcPr marL="90000" marR="90000" marT="46800" marB="46800" anchor="ctr" horzOverflow="overflow">
                    <a:lnL cap="flat">
                      <a:noFill/>
                    </a:lnL>
                    <a:lnR cap="flat">
                      <a:noFill/>
                    </a:lnR>
                    <a:lnT w="12700"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0" u="none" strike="noStrike" cap="none" normalizeH="0" baseline="0">
                          <a:ln>
                            <a:noFill/>
                          </a:ln>
                          <a:solidFill>
                            <a:srgbClr val="FF0000"/>
                          </a:solidFill>
                          <a:effectLst/>
                          <a:latin typeface="Times New Roman" charset="0"/>
                          <a:ea typeface="HG丸ｺﾞｼｯｸM-PRO" pitchFamily="50" charset="-128"/>
                        </a:rPr>
                        <a:t>1</a:t>
                      </a:r>
                    </a:p>
                  </a:txBody>
                  <a:tcPr marL="90000" marR="90000" marT="46800" marB="46800" anchor="ctr" horzOverflow="overflow">
                    <a:lnL cap="flat">
                      <a:noFill/>
                    </a:lnL>
                    <a:lnR cap="flat">
                      <a:noFill/>
                    </a:lnR>
                    <a:lnT w="12700"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0" u="none" strike="noStrike" cap="none" normalizeH="0" baseline="0" dirty="0">
                          <a:ln>
                            <a:noFill/>
                          </a:ln>
                          <a:solidFill>
                            <a:srgbClr val="FF0000"/>
                          </a:solidFill>
                          <a:effectLst/>
                          <a:latin typeface="Times New Roman" charset="0"/>
                          <a:ea typeface="HG丸ｺﾞｼｯｸM-PRO" pitchFamily="50" charset="-128"/>
                        </a:rPr>
                        <a:t>1</a:t>
                      </a:r>
                    </a:p>
                  </a:txBody>
                  <a:tcPr marL="90000" marR="90000" marT="46800" marB="46800" anchor="ctr" horzOverflow="overflow">
                    <a:lnL cap="flat">
                      <a:noFill/>
                    </a:lnL>
                    <a:lnR cap="flat">
                      <a:noFill/>
                    </a:lnR>
                    <a:lnT w="12700"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noFill/>
                  </a:tcPr>
                </a:tc>
                <a:extLst>
                  <a:ext uri="{0D108BD9-81ED-4DB2-BD59-A6C34878D82A}">
                    <a16:rowId xmlns:a16="http://schemas.microsoft.com/office/drawing/2014/main" val="10001"/>
                  </a:ext>
                </a:extLst>
              </a:tr>
            </a:tbl>
          </a:graphicData>
        </a:graphic>
      </p:graphicFrame>
      <p:sp>
        <p:nvSpPr>
          <p:cNvPr id="5" name="Rectangle 71"/>
          <p:cNvSpPr>
            <a:spLocks noChangeArrowheads="1"/>
          </p:cNvSpPr>
          <p:nvPr/>
        </p:nvSpPr>
        <p:spPr bwMode="auto">
          <a:xfrm>
            <a:off x="249238" y="3968750"/>
            <a:ext cx="720725" cy="360363"/>
          </a:xfrm>
          <a:prstGeom prst="rect">
            <a:avLst/>
          </a:prstGeom>
          <a:noFill/>
          <a:ln w="12700" algn="ctr">
            <a:noFill/>
            <a:miter lim="800000"/>
            <a:headEnd/>
            <a:tailEnd/>
          </a:ln>
          <a:effectLst/>
        </p:spPr>
        <p:txBody>
          <a:bodyPr wrap="none" lIns="90000" tIns="46800" rIns="90000" bIns="46800" anchor="ctr"/>
          <a:lstStyle/>
          <a:p>
            <a:r>
              <a:rPr lang="en-US" altLang="ja-JP" i="1" dirty="0"/>
              <a:t>clock</a:t>
            </a:r>
          </a:p>
        </p:txBody>
      </p:sp>
      <p:sp>
        <p:nvSpPr>
          <p:cNvPr id="6" name="Freeform 73"/>
          <p:cNvSpPr>
            <a:spLocks/>
          </p:cNvSpPr>
          <p:nvPr/>
        </p:nvSpPr>
        <p:spPr bwMode="auto">
          <a:xfrm>
            <a:off x="2051050" y="3968750"/>
            <a:ext cx="719138" cy="360363"/>
          </a:xfrm>
          <a:custGeom>
            <a:avLst/>
            <a:gdLst/>
            <a:ahLst/>
            <a:cxnLst>
              <a:cxn ang="0">
                <a:pos x="0" y="0"/>
              </a:cxn>
              <a:cxn ang="0">
                <a:pos x="453" y="0"/>
              </a:cxn>
              <a:cxn ang="0">
                <a:pos x="453" y="227"/>
              </a:cxn>
              <a:cxn ang="0">
                <a:pos x="907" y="227"/>
              </a:cxn>
              <a:cxn ang="0">
                <a:pos x="907" y="0"/>
              </a:cxn>
            </a:cxnLst>
            <a:rect l="0" t="0" r="r" b="b"/>
            <a:pathLst>
              <a:path w="907" h="227">
                <a:moveTo>
                  <a:pt x="0" y="0"/>
                </a:moveTo>
                <a:lnTo>
                  <a:pt x="453" y="0"/>
                </a:lnTo>
                <a:lnTo>
                  <a:pt x="453" y="227"/>
                </a:lnTo>
                <a:lnTo>
                  <a:pt x="907" y="227"/>
                </a:lnTo>
                <a:lnTo>
                  <a:pt x="907" y="0"/>
                </a:lnTo>
              </a:path>
            </a:pathLst>
          </a:custGeom>
          <a:noFill/>
          <a:ln w="12700" cap="flat" cmpd="sng">
            <a:solidFill>
              <a:schemeClr val="tx1"/>
            </a:solidFill>
            <a:prstDash val="solid"/>
            <a:round/>
            <a:headEnd/>
            <a:tailEnd type="stealth" w="med" len="lg"/>
          </a:ln>
          <a:effectLst/>
        </p:spPr>
        <p:txBody>
          <a:bodyPr wrap="none" lIns="90000" tIns="46800" rIns="90000" bIns="46800" anchor="ctr"/>
          <a:lstStyle/>
          <a:p>
            <a:endParaRPr lang="ja-JP" altLang="en-US"/>
          </a:p>
        </p:txBody>
      </p:sp>
      <p:sp>
        <p:nvSpPr>
          <p:cNvPr id="7" name="Rectangle 74"/>
          <p:cNvSpPr>
            <a:spLocks noChangeArrowheads="1"/>
          </p:cNvSpPr>
          <p:nvPr/>
        </p:nvSpPr>
        <p:spPr bwMode="auto">
          <a:xfrm>
            <a:off x="430213" y="5768975"/>
            <a:ext cx="360362" cy="360363"/>
          </a:xfrm>
          <a:prstGeom prst="rect">
            <a:avLst/>
          </a:prstGeom>
          <a:noFill/>
          <a:ln w="12700" algn="ctr">
            <a:noFill/>
            <a:miter lim="800000"/>
            <a:headEnd/>
            <a:tailEnd/>
          </a:ln>
          <a:effectLst/>
        </p:spPr>
        <p:txBody>
          <a:bodyPr wrap="none" lIns="90000" tIns="46800" rIns="90000" bIns="46800" anchor="ctr"/>
          <a:lstStyle/>
          <a:p>
            <a:r>
              <a:rPr lang="en-US" altLang="ja-JP" i="1" dirty="0"/>
              <a:t>q</a:t>
            </a:r>
          </a:p>
        </p:txBody>
      </p:sp>
      <p:sp>
        <p:nvSpPr>
          <p:cNvPr id="8" name="Line 75"/>
          <p:cNvSpPr>
            <a:spLocks noChangeShapeType="1"/>
          </p:cNvSpPr>
          <p:nvPr/>
        </p:nvSpPr>
        <p:spPr bwMode="auto">
          <a:xfrm>
            <a:off x="2051050" y="3519488"/>
            <a:ext cx="0" cy="2970212"/>
          </a:xfrm>
          <a:prstGeom prst="line">
            <a:avLst/>
          </a:prstGeom>
          <a:noFill/>
          <a:ln w="9525">
            <a:solidFill>
              <a:schemeClr val="tx1"/>
            </a:solidFill>
            <a:prstDash val="dash"/>
            <a:round/>
            <a:headEnd/>
            <a:tailEnd/>
          </a:ln>
          <a:effectLst/>
        </p:spPr>
        <p:txBody>
          <a:bodyPr wrap="none" lIns="90000" tIns="46800" rIns="90000" bIns="46800" anchor="ctr"/>
          <a:lstStyle/>
          <a:p>
            <a:endParaRPr lang="ja-JP" altLang="en-US"/>
          </a:p>
        </p:txBody>
      </p:sp>
      <p:sp>
        <p:nvSpPr>
          <p:cNvPr id="9" name="Line 77"/>
          <p:cNvSpPr>
            <a:spLocks noChangeShapeType="1"/>
          </p:cNvSpPr>
          <p:nvPr/>
        </p:nvSpPr>
        <p:spPr bwMode="auto">
          <a:xfrm>
            <a:off x="1150938" y="3608388"/>
            <a:ext cx="7742237" cy="0"/>
          </a:xfrm>
          <a:prstGeom prst="line">
            <a:avLst/>
          </a:prstGeom>
          <a:noFill/>
          <a:ln w="12700">
            <a:solidFill>
              <a:schemeClr val="tx1"/>
            </a:solidFill>
            <a:round/>
            <a:headEnd/>
            <a:tailEnd type="stealth" w="med" len="lg"/>
          </a:ln>
          <a:effectLst/>
        </p:spPr>
        <p:txBody>
          <a:bodyPr wrap="none" lIns="90000" tIns="46800" rIns="90000" bIns="46800" anchor="ctr"/>
          <a:lstStyle/>
          <a:p>
            <a:endParaRPr lang="ja-JP" altLang="en-US"/>
          </a:p>
        </p:txBody>
      </p:sp>
      <p:sp>
        <p:nvSpPr>
          <p:cNvPr id="10" name="Rectangle 78"/>
          <p:cNvSpPr>
            <a:spLocks noChangeArrowheads="1"/>
          </p:cNvSpPr>
          <p:nvPr/>
        </p:nvSpPr>
        <p:spPr bwMode="auto">
          <a:xfrm>
            <a:off x="8442325" y="3159125"/>
            <a:ext cx="541338" cy="360363"/>
          </a:xfrm>
          <a:prstGeom prst="rect">
            <a:avLst/>
          </a:prstGeom>
          <a:noFill/>
          <a:ln w="12700" algn="ctr">
            <a:noFill/>
            <a:miter lim="800000"/>
            <a:headEnd/>
            <a:tailEnd/>
          </a:ln>
          <a:effectLst/>
        </p:spPr>
        <p:txBody>
          <a:bodyPr wrap="none" lIns="90000" tIns="46800" rIns="90000" bIns="46800" anchor="ctr"/>
          <a:lstStyle/>
          <a:p>
            <a:r>
              <a:rPr lang="en-US" altLang="ja-JP" i="1"/>
              <a:t>time</a:t>
            </a:r>
          </a:p>
        </p:txBody>
      </p:sp>
      <p:sp>
        <p:nvSpPr>
          <p:cNvPr id="11" name="Freeform 84"/>
          <p:cNvSpPr>
            <a:spLocks/>
          </p:cNvSpPr>
          <p:nvPr/>
        </p:nvSpPr>
        <p:spPr bwMode="auto">
          <a:xfrm>
            <a:off x="7812088" y="4868863"/>
            <a:ext cx="180975" cy="360362"/>
          </a:xfrm>
          <a:custGeom>
            <a:avLst/>
            <a:gdLst/>
            <a:ahLst/>
            <a:cxnLst>
              <a:cxn ang="0">
                <a:pos x="0" y="0"/>
              </a:cxn>
              <a:cxn ang="0">
                <a:pos x="57" y="0"/>
              </a:cxn>
              <a:cxn ang="0">
                <a:pos x="170" y="227"/>
              </a:cxn>
              <a:cxn ang="0">
                <a:pos x="227" y="227"/>
              </a:cxn>
            </a:cxnLst>
            <a:rect l="0" t="0" r="r" b="b"/>
            <a:pathLst>
              <a:path w="227" h="227">
                <a:moveTo>
                  <a:pt x="0" y="0"/>
                </a:moveTo>
                <a:lnTo>
                  <a:pt x="57" y="0"/>
                </a:lnTo>
                <a:lnTo>
                  <a:pt x="170" y="227"/>
                </a:lnTo>
                <a:lnTo>
                  <a:pt x="227" y="227"/>
                </a:lnTo>
              </a:path>
            </a:pathLst>
          </a:custGeom>
          <a:noFill/>
          <a:ln w="19050" cap="flat" cmpd="sng">
            <a:solidFill>
              <a:schemeClr val="tx1"/>
            </a:solidFill>
            <a:prstDash val="solid"/>
            <a:round/>
            <a:headEnd type="none" w="med" len="med"/>
            <a:tailEnd type="none" w="med" len="lg"/>
          </a:ln>
          <a:effectLst/>
        </p:spPr>
        <p:txBody>
          <a:bodyPr wrap="none" lIns="90000" tIns="46800" rIns="90000" bIns="46800" anchor="ctr"/>
          <a:lstStyle/>
          <a:p>
            <a:endParaRPr lang="ja-JP" altLang="en-US"/>
          </a:p>
        </p:txBody>
      </p:sp>
      <p:sp>
        <p:nvSpPr>
          <p:cNvPr id="12" name="Rectangle 85"/>
          <p:cNvSpPr>
            <a:spLocks noChangeArrowheads="1"/>
          </p:cNvSpPr>
          <p:nvPr/>
        </p:nvSpPr>
        <p:spPr bwMode="auto">
          <a:xfrm>
            <a:off x="431800" y="4868863"/>
            <a:ext cx="358775" cy="360362"/>
          </a:xfrm>
          <a:prstGeom prst="rect">
            <a:avLst/>
          </a:prstGeom>
          <a:noFill/>
          <a:ln w="12700" algn="ctr">
            <a:noFill/>
            <a:miter lim="800000"/>
            <a:headEnd/>
            <a:tailEnd/>
          </a:ln>
          <a:effectLst/>
        </p:spPr>
        <p:txBody>
          <a:bodyPr wrap="none" lIns="90000" tIns="46800" rIns="90000" bIns="46800" anchor="ctr"/>
          <a:lstStyle/>
          <a:p>
            <a:r>
              <a:rPr lang="en-US" altLang="ja-JP" i="1" dirty="0"/>
              <a:t>d</a:t>
            </a:r>
          </a:p>
        </p:txBody>
      </p:sp>
      <p:sp>
        <p:nvSpPr>
          <p:cNvPr id="13" name="Freeform 87"/>
          <p:cNvSpPr>
            <a:spLocks/>
          </p:cNvSpPr>
          <p:nvPr/>
        </p:nvSpPr>
        <p:spPr bwMode="auto">
          <a:xfrm>
            <a:off x="7810500" y="3970338"/>
            <a:ext cx="720725" cy="360362"/>
          </a:xfrm>
          <a:custGeom>
            <a:avLst/>
            <a:gdLst/>
            <a:ahLst/>
            <a:cxnLst>
              <a:cxn ang="0">
                <a:pos x="0" y="0"/>
              </a:cxn>
              <a:cxn ang="0">
                <a:pos x="453" y="0"/>
              </a:cxn>
              <a:cxn ang="0">
                <a:pos x="453" y="227"/>
              </a:cxn>
              <a:cxn ang="0">
                <a:pos x="907" y="227"/>
              </a:cxn>
              <a:cxn ang="0">
                <a:pos x="907" y="0"/>
              </a:cxn>
            </a:cxnLst>
            <a:rect l="0" t="0" r="r" b="b"/>
            <a:pathLst>
              <a:path w="907" h="227">
                <a:moveTo>
                  <a:pt x="0" y="0"/>
                </a:moveTo>
                <a:lnTo>
                  <a:pt x="453" y="0"/>
                </a:lnTo>
                <a:lnTo>
                  <a:pt x="453" y="227"/>
                </a:lnTo>
                <a:lnTo>
                  <a:pt x="907" y="227"/>
                </a:lnTo>
                <a:lnTo>
                  <a:pt x="907" y="0"/>
                </a:lnTo>
              </a:path>
            </a:pathLst>
          </a:custGeom>
          <a:noFill/>
          <a:ln w="12700" cap="flat" cmpd="sng">
            <a:solidFill>
              <a:schemeClr val="tx1"/>
            </a:solidFill>
            <a:prstDash val="solid"/>
            <a:round/>
            <a:headEnd/>
            <a:tailEnd type="stealth" w="med" len="lg"/>
          </a:ln>
          <a:effectLst/>
        </p:spPr>
        <p:txBody>
          <a:bodyPr wrap="none" lIns="90000" tIns="46800" rIns="90000" bIns="46800" anchor="ctr"/>
          <a:lstStyle/>
          <a:p>
            <a:endParaRPr lang="ja-JP" altLang="en-US"/>
          </a:p>
        </p:txBody>
      </p:sp>
      <p:sp>
        <p:nvSpPr>
          <p:cNvPr id="14" name="Line 88"/>
          <p:cNvSpPr>
            <a:spLocks noChangeShapeType="1"/>
          </p:cNvSpPr>
          <p:nvPr/>
        </p:nvSpPr>
        <p:spPr bwMode="auto">
          <a:xfrm flipH="1">
            <a:off x="2770188" y="3519488"/>
            <a:ext cx="0" cy="2970212"/>
          </a:xfrm>
          <a:prstGeom prst="line">
            <a:avLst/>
          </a:prstGeom>
          <a:noFill/>
          <a:ln w="9525">
            <a:solidFill>
              <a:schemeClr val="tx1"/>
            </a:solidFill>
            <a:prstDash val="dash"/>
            <a:round/>
            <a:headEnd/>
            <a:tailEnd/>
          </a:ln>
          <a:effectLst/>
        </p:spPr>
        <p:txBody>
          <a:bodyPr wrap="none" lIns="90000" tIns="46800" rIns="90000" bIns="46800" anchor="ctr"/>
          <a:lstStyle/>
          <a:p>
            <a:endParaRPr lang="ja-JP" altLang="en-US"/>
          </a:p>
        </p:txBody>
      </p:sp>
      <p:sp>
        <p:nvSpPr>
          <p:cNvPr id="15" name="Line 90"/>
          <p:cNvSpPr>
            <a:spLocks noChangeShapeType="1"/>
          </p:cNvSpPr>
          <p:nvPr/>
        </p:nvSpPr>
        <p:spPr bwMode="auto">
          <a:xfrm flipV="1">
            <a:off x="1150938" y="5229225"/>
            <a:ext cx="900112" cy="0"/>
          </a:xfrm>
          <a:prstGeom prst="line">
            <a:avLst/>
          </a:prstGeom>
          <a:noFill/>
          <a:ln w="19050">
            <a:solidFill>
              <a:schemeClr val="tx1"/>
            </a:solidFill>
            <a:round/>
            <a:headEnd/>
            <a:tailEnd type="none" w="med" len="lg"/>
          </a:ln>
          <a:effectLst/>
        </p:spPr>
        <p:txBody>
          <a:bodyPr wrap="none" lIns="90000" tIns="46800" rIns="90000" bIns="46800" anchor="ctr"/>
          <a:lstStyle/>
          <a:p>
            <a:endParaRPr lang="ja-JP" altLang="en-US"/>
          </a:p>
        </p:txBody>
      </p:sp>
      <p:sp>
        <p:nvSpPr>
          <p:cNvPr id="16" name="Freeform 91"/>
          <p:cNvSpPr>
            <a:spLocks/>
          </p:cNvSpPr>
          <p:nvPr/>
        </p:nvSpPr>
        <p:spPr bwMode="auto">
          <a:xfrm>
            <a:off x="2771775" y="4868863"/>
            <a:ext cx="179388" cy="360362"/>
          </a:xfrm>
          <a:custGeom>
            <a:avLst/>
            <a:gdLst/>
            <a:ahLst/>
            <a:cxnLst>
              <a:cxn ang="0">
                <a:pos x="0" y="0"/>
              </a:cxn>
              <a:cxn ang="0">
                <a:pos x="57" y="0"/>
              </a:cxn>
              <a:cxn ang="0">
                <a:pos x="170" y="227"/>
              </a:cxn>
              <a:cxn ang="0">
                <a:pos x="227" y="227"/>
              </a:cxn>
            </a:cxnLst>
            <a:rect l="0" t="0" r="r" b="b"/>
            <a:pathLst>
              <a:path w="227" h="227">
                <a:moveTo>
                  <a:pt x="0" y="0"/>
                </a:moveTo>
                <a:lnTo>
                  <a:pt x="57" y="0"/>
                </a:lnTo>
                <a:lnTo>
                  <a:pt x="170" y="227"/>
                </a:lnTo>
                <a:lnTo>
                  <a:pt x="227" y="227"/>
                </a:lnTo>
              </a:path>
            </a:pathLst>
          </a:custGeom>
          <a:noFill/>
          <a:ln w="19050" cap="flat" cmpd="sng">
            <a:solidFill>
              <a:schemeClr val="tx1"/>
            </a:solidFill>
            <a:prstDash val="solid"/>
            <a:round/>
            <a:headEnd type="none" w="med" len="med"/>
            <a:tailEnd type="none" w="med" len="lg"/>
          </a:ln>
          <a:effectLst/>
        </p:spPr>
        <p:txBody>
          <a:bodyPr wrap="none" lIns="90000" tIns="46800" rIns="90000" bIns="46800" anchor="ctr"/>
          <a:lstStyle/>
          <a:p>
            <a:endParaRPr lang="ja-JP" altLang="en-US"/>
          </a:p>
        </p:txBody>
      </p:sp>
      <p:sp>
        <p:nvSpPr>
          <p:cNvPr id="17" name="Line 92"/>
          <p:cNvSpPr>
            <a:spLocks noChangeShapeType="1"/>
          </p:cNvSpPr>
          <p:nvPr/>
        </p:nvSpPr>
        <p:spPr bwMode="auto">
          <a:xfrm flipV="1">
            <a:off x="2232025" y="4868863"/>
            <a:ext cx="539750" cy="0"/>
          </a:xfrm>
          <a:prstGeom prst="line">
            <a:avLst/>
          </a:prstGeom>
          <a:noFill/>
          <a:ln w="19050">
            <a:solidFill>
              <a:schemeClr val="tx1"/>
            </a:solidFill>
            <a:round/>
            <a:headEnd/>
            <a:tailEnd type="none" w="med" len="lg"/>
          </a:ln>
          <a:effectLst/>
        </p:spPr>
        <p:txBody>
          <a:bodyPr wrap="none" lIns="90000" tIns="46800" rIns="90000" bIns="46800" anchor="ctr"/>
          <a:lstStyle/>
          <a:p>
            <a:endParaRPr lang="ja-JP" altLang="en-US"/>
          </a:p>
        </p:txBody>
      </p:sp>
      <p:sp>
        <p:nvSpPr>
          <p:cNvPr id="18" name="Line 93"/>
          <p:cNvSpPr>
            <a:spLocks noChangeShapeType="1"/>
          </p:cNvSpPr>
          <p:nvPr/>
        </p:nvSpPr>
        <p:spPr bwMode="auto">
          <a:xfrm flipV="1">
            <a:off x="7993063" y="5229225"/>
            <a:ext cx="900112" cy="0"/>
          </a:xfrm>
          <a:prstGeom prst="line">
            <a:avLst/>
          </a:prstGeom>
          <a:noFill/>
          <a:ln w="19050">
            <a:solidFill>
              <a:schemeClr val="tx1"/>
            </a:solidFill>
            <a:round/>
            <a:headEnd/>
            <a:tailEnd type="none" w="med" len="lg"/>
          </a:ln>
          <a:effectLst/>
        </p:spPr>
        <p:txBody>
          <a:bodyPr wrap="none" lIns="90000" tIns="46800" rIns="90000" bIns="46800" anchor="ctr"/>
          <a:lstStyle/>
          <a:p>
            <a:endParaRPr lang="ja-JP" altLang="en-US"/>
          </a:p>
        </p:txBody>
      </p:sp>
      <p:sp>
        <p:nvSpPr>
          <p:cNvPr id="19" name="Freeform 100"/>
          <p:cNvSpPr>
            <a:spLocks/>
          </p:cNvSpPr>
          <p:nvPr/>
        </p:nvSpPr>
        <p:spPr bwMode="auto">
          <a:xfrm>
            <a:off x="4211638" y="4868863"/>
            <a:ext cx="180975" cy="360362"/>
          </a:xfrm>
          <a:custGeom>
            <a:avLst/>
            <a:gdLst/>
            <a:ahLst/>
            <a:cxnLst>
              <a:cxn ang="0">
                <a:pos x="0" y="0"/>
              </a:cxn>
              <a:cxn ang="0">
                <a:pos x="57" y="0"/>
              </a:cxn>
              <a:cxn ang="0">
                <a:pos x="170" y="227"/>
              </a:cxn>
              <a:cxn ang="0">
                <a:pos x="227" y="227"/>
              </a:cxn>
            </a:cxnLst>
            <a:rect l="0" t="0" r="r" b="b"/>
            <a:pathLst>
              <a:path w="227" h="227">
                <a:moveTo>
                  <a:pt x="0" y="0"/>
                </a:moveTo>
                <a:lnTo>
                  <a:pt x="57" y="0"/>
                </a:lnTo>
                <a:lnTo>
                  <a:pt x="170" y="227"/>
                </a:lnTo>
                <a:lnTo>
                  <a:pt x="227" y="227"/>
                </a:lnTo>
              </a:path>
            </a:pathLst>
          </a:custGeom>
          <a:noFill/>
          <a:ln w="19050" cap="flat" cmpd="sng">
            <a:solidFill>
              <a:schemeClr val="tx1"/>
            </a:solidFill>
            <a:prstDash val="solid"/>
            <a:round/>
            <a:headEnd type="none" w="med" len="med"/>
            <a:tailEnd type="none" w="med" len="lg"/>
          </a:ln>
          <a:effectLst/>
        </p:spPr>
        <p:txBody>
          <a:bodyPr wrap="none" lIns="90000" tIns="46800" rIns="90000" bIns="46800" anchor="ctr"/>
          <a:lstStyle/>
          <a:p>
            <a:endParaRPr lang="ja-JP" altLang="en-US"/>
          </a:p>
        </p:txBody>
      </p:sp>
      <p:sp>
        <p:nvSpPr>
          <p:cNvPr id="20" name="Freeform 105"/>
          <p:cNvSpPr>
            <a:spLocks/>
          </p:cNvSpPr>
          <p:nvPr/>
        </p:nvSpPr>
        <p:spPr bwMode="auto">
          <a:xfrm>
            <a:off x="1150938" y="3968750"/>
            <a:ext cx="179387" cy="360363"/>
          </a:xfrm>
          <a:custGeom>
            <a:avLst/>
            <a:gdLst/>
            <a:ahLst/>
            <a:cxnLst>
              <a:cxn ang="0">
                <a:pos x="0" y="227"/>
              </a:cxn>
              <a:cxn ang="0">
                <a:pos x="680" y="227"/>
              </a:cxn>
              <a:cxn ang="0">
                <a:pos x="680" y="0"/>
              </a:cxn>
            </a:cxnLst>
            <a:rect l="0" t="0" r="r" b="b"/>
            <a:pathLst>
              <a:path w="680" h="227">
                <a:moveTo>
                  <a:pt x="0" y="227"/>
                </a:moveTo>
                <a:lnTo>
                  <a:pt x="680" y="227"/>
                </a:lnTo>
                <a:lnTo>
                  <a:pt x="680" y="0"/>
                </a:lnTo>
              </a:path>
            </a:pathLst>
          </a:custGeom>
          <a:noFill/>
          <a:ln w="9525" cap="flat" cmpd="sng">
            <a:solidFill>
              <a:schemeClr val="tx1"/>
            </a:solidFill>
            <a:prstDash val="solid"/>
            <a:round/>
            <a:headEnd type="none" w="med" len="med"/>
            <a:tailEnd type="stealth" w="med" len="lg"/>
          </a:ln>
          <a:effectLst/>
        </p:spPr>
        <p:txBody>
          <a:bodyPr wrap="none" lIns="90000" tIns="46800" rIns="90000" bIns="46800" anchor="ctr"/>
          <a:lstStyle/>
          <a:p>
            <a:endParaRPr lang="ja-JP" altLang="en-US"/>
          </a:p>
        </p:txBody>
      </p:sp>
      <p:sp>
        <p:nvSpPr>
          <p:cNvPr id="21" name="Freeform 120"/>
          <p:cNvSpPr>
            <a:spLocks/>
          </p:cNvSpPr>
          <p:nvPr/>
        </p:nvSpPr>
        <p:spPr bwMode="auto">
          <a:xfrm>
            <a:off x="2770188" y="3968750"/>
            <a:ext cx="719137" cy="360363"/>
          </a:xfrm>
          <a:custGeom>
            <a:avLst/>
            <a:gdLst/>
            <a:ahLst/>
            <a:cxnLst>
              <a:cxn ang="0">
                <a:pos x="0" y="0"/>
              </a:cxn>
              <a:cxn ang="0">
                <a:pos x="453" y="0"/>
              </a:cxn>
              <a:cxn ang="0">
                <a:pos x="453" y="227"/>
              </a:cxn>
              <a:cxn ang="0">
                <a:pos x="907" y="227"/>
              </a:cxn>
              <a:cxn ang="0">
                <a:pos x="907" y="0"/>
              </a:cxn>
            </a:cxnLst>
            <a:rect l="0" t="0" r="r" b="b"/>
            <a:pathLst>
              <a:path w="907" h="227">
                <a:moveTo>
                  <a:pt x="0" y="0"/>
                </a:moveTo>
                <a:lnTo>
                  <a:pt x="453" y="0"/>
                </a:lnTo>
                <a:lnTo>
                  <a:pt x="453" y="227"/>
                </a:lnTo>
                <a:lnTo>
                  <a:pt x="907" y="227"/>
                </a:lnTo>
                <a:lnTo>
                  <a:pt x="907" y="0"/>
                </a:lnTo>
              </a:path>
            </a:pathLst>
          </a:custGeom>
          <a:noFill/>
          <a:ln w="12700" cap="flat" cmpd="sng">
            <a:solidFill>
              <a:schemeClr val="tx1"/>
            </a:solidFill>
            <a:prstDash val="solid"/>
            <a:round/>
            <a:headEnd/>
            <a:tailEnd type="stealth" w="med" len="lg"/>
          </a:ln>
          <a:effectLst/>
        </p:spPr>
        <p:txBody>
          <a:bodyPr wrap="none" lIns="90000" tIns="46800" rIns="90000" bIns="46800" anchor="ctr"/>
          <a:lstStyle/>
          <a:p>
            <a:endParaRPr lang="ja-JP" altLang="en-US"/>
          </a:p>
        </p:txBody>
      </p:sp>
      <p:sp>
        <p:nvSpPr>
          <p:cNvPr id="22" name="Line 121"/>
          <p:cNvSpPr>
            <a:spLocks noChangeShapeType="1"/>
          </p:cNvSpPr>
          <p:nvPr/>
        </p:nvSpPr>
        <p:spPr bwMode="auto">
          <a:xfrm flipH="1">
            <a:off x="3489325" y="3519488"/>
            <a:ext cx="0" cy="2970212"/>
          </a:xfrm>
          <a:prstGeom prst="line">
            <a:avLst/>
          </a:prstGeom>
          <a:noFill/>
          <a:ln w="9525">
            <a:solidFill>
              <a:schemeClr val="tx1"/>
            </a:solidFill>
            <a:prstDash val="dash"/>
            <a:round/>
            <a:headEnd/>
            <a:tailEnd/>
          </a:ln>
          <a:effectLst/>
        </p:spPr>
        <p:txBody>
          <a:bodyPr wrap="none" lIns="90000" tIns="46800" rIns="90000" bIns="46800" anchor="ctr"/>
          <a:lstStyle/>
          <a:p>
            <a:endParaRPr lang="ja-JP" altLang="en-US"/>
          </a:p>
        </p:txBody>
      </p:sp>
      <p:sp>
        <p:nvSpPr>
          <p:cNvPr id="23" name="Freeform 122"/>
          <p:cNvSpPr>
            <a:spLocks/>
          </p:cNvSpPr>
          <p:nvPr/>
        </p:nvSpPr>
        <p:spPr bwMode="auto">
          <a:xfrm>
            <a:off x="3489325" y="3968750"/>
            <a:ext cx="719138" cy="360363"/>
          </a:xfrm>
          <a:custGeom>
            <a:avLst/>
            <a:gdLst/>
            <a:ahLst/>
            <a:cxnLst>
              <a:cxn ang="0">
                <a:pos x="0" y="0"/>
              </a:cxn>
              <a:cxn ang="0">
                <a:pos x="453" y="0"/>
              </a:cxn>
              <a:cxn ang="0">
                <a:pos x="453" y="227"/>
              </a:cxn>
              <a:cxn ang="0">
                <a:pos x="907" y="227"/>
              </a:cxn>
              <a:cxn ang="0">
                <a:pos x="907" y="0"/>
              </a:cxn>
            </a:cxnLst>
            <a:rect l="0" t="0" r="r" b="b"/>
            <a:pathLst>
              <a:path w="907" h="227">
                <a:moveTo>
                  <a:pt x="0" y="0"/>
                </a:moveTo>
                <a:lnTo>
                  <a:pt x="453" y="0"/>
                </a:lnTo>
                <a:lnTo>
                  <a:pt x="453" y="227"/>
                </a:lnTo>
                <a:lnTo>
                  <a:pt x="907" y="227"/>
                </a:lnTo>
                <a:lnTo>
                  <a:pt x="907" y="0"/>
                </a:lnTo>
              </a:path>
            </a:pathLst>
          </a:custGeom>
          <a:noFill/>
          <a:ln w="12700" cap="flat" cmpd="sng">
            <a:solidFill>
              <a:schemeClr val="tx1"/>
            </a:solidFill>
            <a:prstDash val="solid"/>
            <a:round/>
            <a:headEnd/>
            <a:tailEnd type="stealth" w="med" len="lg"/>
          </a:ln>
          <a:effectLst/>
        </p:spPr>
        <p:txBody>
          <a:bodyPr wrap="none" lIns="90000" tIns="46800" rIns="90000" bIns="46800" anchor="ctr"/>
          <a:lstStyle/>
          <a:p>
            <a:endParaRPr lang="ja-JP" altLang="en-US"/>
          </a:p>
        </p:txBody>
      </p:sp>
      <p:sp>
        <p:nvSpPr>
          <p:cNvPr id="24" name="Line 123"/>
          <p:cNvSpPr>
            <a:spLocks noChangeShapeType="1"/>
          </p:cNvSpPr>
          <p:nvPr/>
        </p:nvSpPr>
        <p:spPr bwMode="auto">
          <a:xfrm flipH="1">
            <a:off x="4208463" y="3519488"/>
            <a:ext cx="0" cy="2970212"/>
          </a:xfrm>
          <a:prstGeom prst="line">
            <a:avLst/>
          </a:prstGeom>
          <a:noFill/>
          <a:ln w="9525">
            <a:solidFill>
              <a:schemeClr val="tx1"/>
            </a:solidFill>
            <a:prstDash val="dash"/>
            <a:round/>
            <a:headEnd/>
            <a:tailEnd/>
          </a:ln>
          <a:effectLst/>
        </p:spPr>
        <p:txBody>
          <a:bodyPr wrap="none" lIns="90000" tIns="46800" rIns="90000" bIns="46800" anchor="ctr"/>
          <a:lstStyle/>
          <a:p>
            <a:endParaRPr lang="ja-JP" altLang="en-US"/>
          </a:p>
        </p:txBody>
      </p:sp>
      <p:sp>
        <p:nvSpPr>
          <p:cNvPr id="25" name="Freeform 124"/>
          <p:cNvSpPr>
            <a:spLocks/>
          </p:cNvSpPr>
          <p:nvPr/>
        </p:nvSpPr>
        <p:spPr bwMode="auto">
          <a:xfrm>
            <a:off x="4208463" y="3968750"/>
            <a:ext cx="719137" cy="360363"/>
          </a:xfrm>
          <a:custGeom>
            <a:avLst/>
            <a:gdLst/>
            <a:ahLst/>
            <a:cxnLst>
              <a:cxn ang="0">
                <a:pos x="0" y="0"/>
              </a:cxn>
              <a:cxn ang="0">
                <a:pos x="453" y="0"/>
              </a:cxn>
              <a:cxn ang="0">
                <a:pos x="453" y="227"/>
              </a:cxn>
              <a:cxn ang="0">
                <a:pos x="907" y="227"/>
              </a:cxn>
              <a:cxn ang="0">
                <a:pos x="907" y="0"/>
              </a:cxn>
            </a:cxnLst>
            <a:rect l="0" t="0" r="r" b="b"/>
            <a:pathLst>
              <a:path w="907" h="227">
                <a:moveTo>
                  <a:pt x="0" y="0"/>
                </a:moveTo>
                <a:lnTo>
                  <a:pt x="453" y="0"/>
                </a:lnTo>
                <a:lnTo>
                  <a:pt x="453" y="227"/>
                </a:lnTo>
                <a:lnTo>
                  <a:pt x="907" y="227"/>
                </a:lnTo>
                <a:lnTo>
                  <a:pt x="907" y="0"/>
                </a:lnTo>
              </a:path>
            </a:pathLst>
          </a:custGeom>
          <a:noFill/>
          <a:ln w="12700" cap="flat" cmpd="sng">
            <a:solidFill>
              <a:schemeClr val="tx1"/>
            </a:solidFill>
            <a:prstDash val="solid"/>
            <a:round/>
            <a:headEnd/>
            <a:tailEnd type="stealth" w="med" len="lg"/>
          </a:ln>
          <a:effectLst/>
        </p:spPr>
        <p:txBody>
          <a:bodyPr wrap="none" lIns="90000" tIns="46800" rIns="90000" bIns="46800" anchor="ctr"/>
          <a:lstStyle/>
          <a:p>
            <a:endParaRPr lang="ja-JP" altLang="en-US"/>
          </a:p>
        </p:txBody>
      </p:sp>
      <p:sp>
        <p:nvSpPr>
          <p:cNvPr id="26" name="Line 125"/>
          <p:cNvSpPr>
            <a:spLocks noChangeShapeType="1"/>
          </p:cNvSpPr>
          <p:nvPr/>
        </p:nvSpPr>
        <p:spPr bwMode="auto">
          <a:xfrm flipH="1">
            <a:off x="4927600" y="3519488"/>
            <a:ext cx="0" cy="2970212"/>
          </a:xfrm>
          <a:prstGeom prst="line">
            <a:avLst/>
          </a:prstGeom>
          <a:noFill/>
          <a:ln w="9525">
            <a:solidFill>
              <a:schemeClr val="tx1"/>
            </a:solidFill>
            <a:prstDash val="dash"/>
            <a:round/>
            <a:headEnd/>
            <a:tailEnd/>
          </a:ln>
          <a:effectLst/>
        </p:spPr>
        <p:txBody>
          <a:bodyPr wrap="none" lIns="90000" tIns="46800" rIns="90000" bIns="46800" anchor="ctr"/>
          <a:lstStyle/>
          <a:p>
            <a:endParaRPr lang="ja-JP" altLang="en-US"/>
          </a:p>
        </p:txBody>
      </p:sp>
      <p:sp>
        <p:nvSpPr>
          <p:cNvPr id="27" name="Freeform 126"/>
          <p:cNvSpPr>
            <a:spLocks/>
          </p:cNvSpPr>
          <p:nvPr/>
        </p:nvSpPr>
        <p:spPr bwMode="auto">
          <a:xfrm>
            <a:off x="4927600" y="3968750"/>
            <a:ext cx="719138" cy="360363"/>
          </a:xfrm>
          <a:custGeom>
            <a:avLst/>
            <a:gdLst/>
            <a:ahLst/>
            <a:cxnLst>
              <a:cxn ang="0">
                <a:pos x="0" y="0"/>
              </a:cxn>
              <a:cxn ang="0">
                <a:pos x="453" y="0"/>
              </a:cxn>
              <a:cxn ang="0">
                <a:pos x="453" y="227"/>
              </a:cxn>
              <a:cxn ang="0">
                <a:pos x="907" y="227"/>
              </a:cxn>
              <a:cxn ang="0">
                <a:pos x="907" y="0"/>
              </a:cxn>
            </a:cxnLst>
            <a:rect l="0" t="0" r="r" b="b"/>
            <a:pathLst>
              <a:path w="907" h="227">
                <a:moveTo>
                  <a:pt x="0" y="0"/>
                </a:moveTo>
                <a:lnTo>
                  <a:pt x="453" y="0"/>
                </a:lnTo>
                <a:lnTo>
                  <a:pt x="453" y="227"/>
                </a:lnTo>
                <a:lnTo>
                  <a:pt x="907" y="227"/>
                </a:lnTo>
                <a:lnTo>
                  <a:pt x="907" y="0"/>
                </a:lnTo>
              </a:path>
            </a:pathLst>
          </a:custGeom>
          <a:noFill/>
          <a:ln w="12700" cap="flat" cmpd="sng">
            <a:solidFill>
              <a:schemeClr val="tx1"/>
            </a:solidFill>
            <a:prstDash val="solid"/>
            <a:round/>
            <a:headEnd/>
            <a:tailEnd type="stealth" w="med" len="lg"/>
          </a:ln>
          <a:effectLst/>
        </p:spPr>
        <p:txBody>
          <a:bodyPr wrap="none" lIns="90000" tIns="46800" rIns="90000" bIns="46800" anchor="ctr"/>
          <a:lstStyle/>
          <a:p>
            <a:endParaRPr lang="ja-JP" altLang="en-US"/>
          </a:p>
        </p:txBody>
      </p:sp>
      <p:sp>
        <p:nvSpPr>
          <p:cNvPr id="28" name="Line 127"/>
          <p:cNvSpPr>
            <a:spLocks noChangeShapeType="1"/>
          </p:cNvSpPr>
          <p:nvPr/>
        </p:nvSpPr>
        <p:spPr bwMode="auto">
          <a:xfrm flipH="1">
            <a:off x="5646738" y="3519488"/>
            <a:ext cx="0" cy="2970212"/>
          </a:xfrm>
          <a:prstGeom prst="line">
            <a:avLst/>
          </a:prstGeom>
          <a:noFill/>
          <a:ln w="9525">
            <a:solidFill>
              <a:schemeClr val="tx1"/>
            </a:solidFill>
            <a:prstDash val="dash"/>
            <a:round/>
            <a:headEnd/>
            <a:tailEnd/>
          </a:ln>
          <a:effectLst/>
        </p:spPr>
        <p:txBody>
          <a:bodyPr wrap="none" lIns="90000" tIns="46800" rIns="90000" bIns="46800" anchor="ctr"/>
          <a:lstStyle/>
          <a:p>
            <a:endParaRPr lang="ja-JP" altLang="en-US"/>
          </a:p>
        </p:txBody>
      </p:sp>
      <p:sp>
        <p:nvSpPr>
          <p:cNvPr id="29" name="Freeform 128"/>
          <p:cNvSpPr>
            <a:spLocks/>
          </p:cNvSpPr>
          <p:nvPr/>
        </p:nvSpPr>
        <p:spPr bwMode="auto">
          <a:xfrm>
            <a:off x="5646738" y="3968750"/>
            <a:ext cx="719137" cy="360363"/>
          </a:xfrm>
          <a:custGeom>
            <a:avLst/>
            <a:gdLst/>
            <a:ahLst/>
            <a:cxnLst>
              <a:cxn ang="0">
                <a:pos x="0" y="0"/>
              </a:cxn>
              <a:cxn ang="0">
                <a:pos x="453" y="0"/>
              </a:cxn>
              <a:cxn ang="0">
                <a:pos x="453" y="227"/>
              </a:cxn>
              <a:cxn ang="0">
                <a:pos x="907" y="227"/>
              </a:cxn>
              <a:cxn ang="0">
                <a:pos x="907" y="0"/>
              </a:cxn>
            </a:cxnLst>
            <a:rect l="0" t="0" r="r" b="b"/>
            <a:pathLst>
              <a:path w="907" h="227">
                <a:moveTo>
                  <a:pt x="0" y="0"/>
                </a:moveTo>
                <a:lnTo>
                  <a:pt x="453" y="0"/>
                </a:lnTo>
                <a:lnTo>
                  <a:pt x="453" y="227"/>
                </a:lnTo>
                <a:lnTo>
                  <a:pt x="907" y="227"/>
                </a:lnTo>
                <a:lnTo>
                  <a:pt x="907" y="0"/>
                </a:lnTo>
              </a:path>
            </a:pathLst>
          </a:custGeom>
          <a:noFill/>
          <a:ln w="12700" cap="flat" cmpd="sng">
            <a:solidFill>
              <a:schemeClr val="tx1"/>
            </a:solidFill>
            <a:prstDash val="solid"/>
            <a:round/>
            <a:headEnd/>
            <a:tailEnd type="stealth" w="med" len="lg"/>
          </a:ln>
          <a:effectLst/>
        </p:spPr>
        <p:txBody>
          <a:bodyPr wrap="none" lIns="90000" tIns="46800" rIns="90000" bIns="46800" anchor="ctr"/>
          <a:lstStyle/>
          <a:p>
            <a:endParaRPr lang="ja-JP" altLang="en-US"/>
          </a:p>
        </p:txBody>
      </p:sp>
      <p:sp>
        <p:nvSpPr>
          <p:cNvPr id="30" name="Line 129"/>
          <p:cNvSpPr>
            <a:spLocks noChangeShapeType="1"/>
          </p:cNvSpPr>
          <p:nvPr/>
        </p:nvSpPr>
        <p:spPr bwMode="auto">
          <a:xfrm flipH="1">
            <a:off x="6365875" y="3519488"/>
            <a:ext cx="0" cy="2970212"/>
          </a:xfrm>
          <a:prstGeom prst="line">
            <a:avLst/>
          </a:prstGeom>
          <a:noFill/>
          <a:ln w="9525">
            <a:solidFill>
              <a:schemeClr val="tx1"/>
            </a:solidFill>
            <a:prstDash val="dash"/>
            <a:round/>
            <a:headEnd/>
            <a:tailEnd/>
          </a:ln>
          <a:effectLst/>
        </p:spPr>
        <p:txBody>
          <a:bodyPr wrap="none" lIns="90000" tIns="46800" rIns="90000" bIns="46800" anchor="ctr"/>
          <a:lstStyle/>
          <a:p>
            <a:endParaRPr lang="ja-JP" altLang="en-US"/>
          </a:p>
        </p:txBody>
      </p:sp>
      <p:sp>
        <p:nvSpPr>
          <p:cNvPr id="31" name="Freeform 130"/>
          <p:cNvSpPr>
            <a:spLocks/>
          </p:cNvSpPr>
          <p:nvPr/>
        </p:nvSpPr>
        <p:spPr bwMode="auto">
          <a:xfrm>
            <a:off x="6365875" y="3968750"/>
            <a:ext cx="719138" cy="360363"/>
          </a:xfrm>
          <a:custGeom>
            <a:avLst/>
            <a:gdLst/>
            <a:ahLst/>
            <a:cxnLst>
              <a:cxn ang="0">
                <a:pos x="0" y="0"/>
              </a:cxn>
              <a:cxn ang="0">
                <a:pos x="453" y="0"/>
              </a:cxn>
              <a:cxn ang="0">
                <a:pos x="453" y="227"/>
              </a:cxn>
              <a:cxn ang="0">
                <a:pos x="907" y="227"/>
              </a:cxn>
              <a:cxn ang="0">
                <a:pos x="907" y="0"/>
              </a:cxn>
            </a:cxnLst>
            <a:rect l="0" t="0" r="r" b="b"/>
            <a:pathLst>
              <a:path w="907" h="227">
                <a:moveTo>
                  <a:pt x="0" y="0"/>
                </a:moveTo>
                <a:lnTo>
                  <a:pt x="453" y="0"/>
                </a:lnTo>
                <a:lnTo>
                  <a:pt x="453" y="227"/>
                </a:lnTo>
                <a:lnTo>
                  <a:pt x="907" y="227"/>
                </a:lnTo>
                <a:lnTo>
                  <a:pt x="907" y="0"/>
                </a:lnTo>
              </a:path>
            </a:pathLst>
          </a:custGeom>
          <a:noFill/>
          <a:ln w="12700" cap="flat" cmpd="sng">
            <a:solidFill>
              <a:schemeClr val="tx1"/>
            </a:solidFill>
            <a:prstDash val="solid"/>
            <a:round/>
            <a:headEnd/>
            <a:tailEnd type="stealth" w="med" len="lg"/>
          </a:ln>
          <a:effectLst/>
        </p:spPr>
        <p:txBody>
          <a:bodyPr wrap="none" lIns="90000" tIns="46800" rIns="90000" bIns="46800" anchor="ctr"/>
          <a:lstStyle/>
          <a:p>
            <a:endParaRPr lang="ja-JP" altLang="en-US"/>
          </a:p>
        </p:txBody>
      </p:sp>
      <p:sp>
        <p:nvSpPr>
          <p:cNvPr id="32" name="Line 131"/>
          <p:cNvSpPr>
            <a:spLocks noChangeShapeType="1"/>
          </p:cNvSpPr>
          <p:nvPr/>
        </p:nvSpPr>
        <p:spPr bwMode="auto">
          <a:xfrm flipH="1">
            <a:off x="7085013" y="3519488"/>
            <a:ext cx="0" cy="2970212"/>
          </a:xfrm>
          <a:prstGeom prst="line">
            <a:avLst/>
          </a:prstGeom>
          <a:noFill/>
          <a:ln w="9525">
            <a:solidFill>
              <a:schemeClr val="tx1"/>
            </a:solidFill>
            <a:prstDash val="dash"/>
            <a:round/>
            <a:headEnd/>
            <a:tailEnd/>
          </a:ln>
          <a:effectLst/>
        </p:spPr>
        <p:txBody>
          <a:bodyPr wrap="none" lIns="90000" tIns="46800" rIns="90000" bIns="46800" anchor="ctr"/>
          <a:lstStyle/>
          <a:p>
            <a:endParaRPr lang="ja-JP" altLang="en-US"/>
          </a:p>
        </p:txBody>
      </p:sp>
      <p:sp>
        <p:nvSpPr>
          <p:cNvPr id="33" name="Freeform 132"/>
          <p:cNvSpPr>
            <a:spLocks/>
          </p:cNvSpPr>
          <p:nvPr/>
        </p:nvSpPr>
        <p:spPr bwMode="auto">
          <a:xfrm>
            <a:off x="7085013" y="3968750"/>
            <a:ext cx="719137" cy="360363"/>
          </a:xfrm>
          <a:custGeom>
            <a:avLst/>
            <a:gdLst/>
            <a:ahLst/>
            <a:cxnLst>
              <a:cxn ang="0">
                <a:pos x="0" y="0"/>
              </a:cxn>
              <a:cxn ang="0">
                <a:pos x="453" y="0"/>
              </a:cxn>
              <a:cxn ang="0">
                <a:pos x="453" y="227"/>
              </a:cxn>
              <a:cxn ang="0">
                <a:pos x="907" y="227"/>
              </a:cxn>
              <a:cxn ang="0">
                <a:pos x="907" y="0"/>
              </a:cxn>
            </a:cxnLst>
            <a:rect l="0" t="0" r="r" b="b"/>
            <a:pathLst>
              <a:path w="907" h="227">
                <a:moveTo>
                  <a:pt x="0" y="0"/>
                </a:moveTo>
                <a:lnTo>
                  <a:pt x="453" y="0"/>
                </a:lnTo>
                <a:lnTo>
                  <a:pt x="453" y="227"/>
                </a:lnTo>
                <a:lnTo>
                  <a:pt x="907" y="227"/>
                </a:lnTo>
                <a:lnTo>
                  <a:pt x="907" y="0"/>
                </a:lnTo>
              </a:path>
            </a:pathLst>
          </a:custGeom>
          <a:noFill/>
          <a:ln w="12700" cap="flat" cmpd="sng">
            <a:solidFill>
              <a:schemeClr val="tx1"/>
            </a:solidFill>
            <a:prstDash val="solid"/>
            <a:round/>
            <a:headEnd/>
            <a:tailEnd type="stealth" w="med" len="lg"/>
          </a:ln>
          <a:effectLst/>
        </p:spPr>
        <p:txBody>
          <a:bodyPr wrap="none" lIns="90000" tIns="46800" rIns="90000" bIns="46800" anchor="ctr"/>
          <a:lstStyle/>
          <a:p>
            <a:endParaRPr lang="ja-JP" altLang="en-US"/>
          </a:p>
        </p:txBody>
      </p:sp>
      <p:sp>
        <p:nvSpPr>
          <p:cNvPr id="34" name="Line 133"/>
          <p:cNvSpPr>
            <a:spLocks noChangeShapeType="1"/>
          </p:cNvSpPr>
          <p:nvPr/>
        </p:nvSpPr>
        <p:spPr bwMode="auto">
          <a:xfrm flipH="1">
            <a:off x="7804150" y="3519488"/>
            <a:ext cx="0" cy="2970212"/>
          </a:xfrm>
          <a:prstGeom prst="line">
            <a:avLst/>
          </a:prstGeom>
          <a:noFill/>
          <a:ln w="9525">
            <a:solidFill>
              <a:schemeClr val="tx1"/>
            </a:solidFill>
            <a:prstDash val="dash"/>
            <a:round/>
            <a:headEnd/>
            <a:tailEnd/>
          </a:ln>
          <a:effectLst/>
        </p:spPr>
        <p:txBody>
          <a:bodyPr wrap="none" lIns="90000" tIns="46800" rIns="90000" bIns="46800" anchor="ctr"/>
          <a:lstStyle/>
          <a:p>
            <a:endParaRPr lang="ja-JP" altLang="en-US"/>
          </a:p>
        </p:txBody>
      </p:sp>
      <p:sp>
        <p:nvSpPr>
          <p:cNvPr id="35" name="Line 183"/>
          <p:cNvSpPr>
            <a:spLocks noChangeShapeType="1"/>
          </p:cNvSpPr>
          <p:nvPr/>
        </p:nvSpPr>
        <p:spPr bwMode="auto">
          <a:xfrm flipH="1">
            <a:off x="8531225" y="3519488"/>
            <a:ext cx="0" cy="2970212"/>
          </a:xfrm>
          <a:prstGeom prst="line">
            <a:avLst/>
          </a:prstGeom>
          <a:noFill/>
          <a:ln w="9525">
            <a:solidFill>
              <a:schemeClr val="tx1"/>
            </a:solidFill>
            <a:prstDash val="dash"/>
            <a:round/>
            <a:headEnd/>
            <a:tailEnd/>
          </a:ln>
          <a:effectLst/>
        </p:spPr>
        <p:txBody>
          <a:bodyPr wrap="none" lIns="90000" tIns="46800" rIns="90000" bIns="46800" anchor="ctr"/>
          <a:lstStyle/>
          <a:p>
            <a:endParaRPr lang="ja-JP" altLang="en-US"/>
          </a:p>
        </p:txBody>
      </p:sp>
      <p:sp>
        <p:nvSpPr>
          <p:cNvPr id="36" name="Freeform 184"/>
          <p:cNvSpPr>
            <a:spLocks/>
          </p:cNvSpPr>
          <p:nvPr/>
        </p:nvSpPr>
        <p:spPr bwMode="auto">
          <a:xfrm>
            <a:off x="1330325" y="3968750"/>
            <a:ext cx="719138" cy="360363"/>
          </a:xfrm>
          <a:custGeom>
            <a:avLst/>
            <a:gdLst/>
            <a:ahLst/>
            <a:cxnLst>
              <a:cxn ang="0">
                <a:pos x="0" y="0"/>
              </a:cxn>
              <a:cxn ang="0">
                <a:pos x="453" y="0"/>
              </a:cxn>
              <a:cxn ang="0">
                <a:pos x="453" y="227"/>
              </a:cxn>
              <a:cxn ang="0">
                <a:pos x="907" y="227"/>
              </a:cxn>
              <a:cxn ang="0">
                <a:pos x="907" y="0"/>
              </a:cxn>
            </a:cxnLst>
            <a:rect l="0" t="0" r="r" b="b"/>
            <a:pathLst>
              <a:path w="907" h="227">
                <a:moveTo>
                  <a:pt x="0" y="0"/>
                </a:moveTo>
                <a:lnTo>
                  <a:pt x="453" y="0"/>
                </a:lnTo>
                <a:lnTo>
                  <a:pt x="453" y="227"/>
                </a:lnTo>
                <a:lnTo>
                  <a:pt x="907" y="227"/>
                </a:lnTo>
                <a:lnTo>
                  <a:pt x="907" y="0"/>
                </a:lnTo>
              </a:path>
            </a:pathLst>
          </a:custGeom>
          <a:noFill/>
          <a:ln w="12700" cap="flat" cmpd="sng">
            <a:solidFill>
              <a:schemeClr val="tx1"/>
            </a:solidFill>
            <a:prstDash val="solid"/>
            <a:round/>
            <a:headEnd/>
            <a:tailEnd type="stealth" w="med" len="lg"/>
          </a:ln>
          <a:effectLst/>
        </p:spPr>
        <p:txBody>
          <a:bodyPr wrap="none" lIns="90000" tIns="46800" rIns="90000" bIns="46800" anchor="ctr"/>
          <a:lstStyle/>
          <a:p>
            <a:endParaRPr lang="ja-JP" altLang="en-US"/>
          </a:p>
        </p:txBody>
      </p:sp>
      <p:sp>
        <p:nvSpPr>
          <p:cNvPr id="37" name="Line 185"/>
          <p:cNvSpPr>
            <a:spLocks noChangeShapeType="1"/>
          </p:cNvSpPr>
          <p:nvPr/>
        </p:nvSpPr>
        <p:spPr bwMode="auto">
          <a:xfrm>
            <a:off x="1330325" y="3519488"/>
            <a:ext cx="0" cy="2970212"/>
          </a:xfrm>
          <a:prstGeom prst="line">
            <a:avLst/>
          </a:prstGeom>
          <a:noFill/>
          <a:ln w="9525">
            <a:solidFill>
              <a:schemeClr val="tx1"/>
            </a:solidFill>
            <a:prstDash val="dash"/>
            <a:round/>
            <a:headEnd/>
            <a:tailEnd/>
          </a:ln>
          <a:effectLst/>
        </p:spPr>
        <p:txBody>
          <a:bodyPr wrap="none" lIns="90000" tIns="46800" rIns="90000" bIns="46800" anchor="ctr"/>
          <a:lstStyle/>
          <a:p>
            <a:endParaRPr lang="ja-JP" altLang="en-US"/>
          </a:p>
        </p:txBody>
      </p:sp>
      <p:sp>
        <p:nvSpPr>
          <p:cNvPr id="38" name="Freeform 186"/>
          <p:cNvSpPr>
            <a:spLocks/>
          </p:cNvSpPr>
          <p:nvPr/>
        </p:nvSpPr>
        <p:spPr bwMode="auto">
          <a:xfrm flipH="1">
            <a:off x="2051050" y="4868863"/>
            <a:ext cx="180975" cy="360362"/>
          </a:xfrm>
          <a:custGeom>
            <a:avLst/>
            <a:gdLst/>
            <a:ahLst/>
            <a:cxnLst>
              <a:cxn ang="0">
                <a:pos x="0" y="0"/>
              </a:cxn>
              <a:cxn ang="0">
                <a:pos x="57" y="0"/>
              </a:cxn>
              <a:cxn ang="0">
                <a:pos x="170" y="227"/>
              </a:cxn>
              <a:cxn ang="0">
                <a:pos x="227" y="227"/>
              </a:cxn>
            </a:cxnLst>
            <a:rect l="0" t="0" r="r" b="b"/>
            <a:pathLst>
              <a:path w="227" h="227">
                <a:moveTo>
                  <a:pt x="0" y="0"/>
                </a:moveTo>
                <a:lnTo>
                  <a:pt x="57" y="0"/>
                </a:lnTo>
                <a:lnTo>
                  <a:pt x="170" y="227"/>
                </a:lnTo>
                <a:lnTo>
                  <a:pt x="227" y="227"/>
                </a:lnTo>
              </a:path>
            </a:pathLst>
          </a:custGeom>
          <a:noFill/>
          <a:ln w="19050" cap="flat" cmpd="sng">
            <a:solidFill>
              <a:schemeClr val="tx1"/>
            </a:solidFill>
            <a:prstDash val="solid"/>
            <a:round/>
            <a:headEnd type="none" w="med" len="med"/>
            <a:tailEnd type="none" w="med" len="lg"/>
          </a:ln>
          <a:effectLst/>
        </p:spPr>
        <p:txBody>
          <a:bodyPr wrap="none" lIns="90000" tIns="46800" rIns="90000" bIns="46800" anchor="ctr"/>
          <a:lstStyle/>
          <a:p>
            <a:endParaRPr lang="ja-JP" altLang="en-US"/>
          </a:p>
        </p:txBody>
      </p:sp>
      <p:sp>
        <p:nvSpPr>
          <p:cNvPr id="39" name="Line 187"/>
          <p:cNvSpPr>
            <a:spLocks noChangeShapeType="1"/>
          </p:cNvSpPr>
          <p:nvPr/>
        </p:nvSpPr>
        <p:spPr bwMode="auto">
          <a:xfrm flipV="1">
            <a:off x="3671888" y="4868863"/>
            <a:ext cx="541337" cy="0"/>
          </a:xfrm>
          <a:prstGeom prst="line">
            <a:avLst/>
          </a:prstGeom>
          <a:noFill/>
          <a:ln w="19050">
            <a:solidFill>
              <a:schemeClr val="tx1"/>
            </a:solidFill>
            <a:round/>
            <a:headEnd/>
            <a:tailEnd type="none" w="med" len="lg"/>
          </a:ln>
          <a:effectLst/>
        </p:spPr>
        <p:txBody>
          <a:bodyPr wrap="none" lIns="90000" tIns="46800" rIns="90000" bIns="46800" anchor="ctr"/>
          <a:lstStyle/>
          <a:p>
            <a:endParaRPr lang="ja-JP" altLang="en-US"/>
          </a:p>
        </p:txBody>
      </p:sp>
      <p:sp>
        <p:nvSpPr>
          <p:cNvPr id="40" name="Freeform 188"/>
          <p:cNvSpPr>
            <a:spLocks/>
          </p:cNvSpPr>
          <p:nvPr/>
        </p:nvSpPr>
        <p:spPr bwMode="auto">
          <a:xfrm flipH="1">
            <a:off x="3492500" y="4868863"/>
            <a:ext cx="179388" cy="360362"/>
          </a:xfrm>
          <a:custGeom>
            <a:avLst/>
            <a:gdLst/>
            <a:ahLst/>
            <a:cxnLst>
              <a:cxn ang="0">
                <a:pos x="0" y="0"/>
              </a:cxn>
              <a:cxn ang="0">
                <a:pos x="57" y="0"/>
              </a:cxn>
              <a:cxn ang="0">
                <a:pos x="170" y="227"/>
              </a:cxn>
              <a:cxn ang="0">
                <a:pos x="227" y="227"/>
              </a:cxn>
            </a:cxnLst>
            <a:rect l="0" t="0" r="r" b="b"/>
            <a:pathLst>
              <a:path w="227" h="227">
                <a:moveTo>
                  <a:pt x="0" y="0"/>
                </a:moveTo>
                <a:lnTo>
                  <a:pt x="57" y="0"/>
                </a:lnTo>
                <a:lnTo>
                  <a:pt x="170" y="227"/>
                </a:lnTo>
                <a:lnTo>
                  <a:pt x="227" y="227"/>
                </a:lnTo>
              </a:path>
            </a:pathLst>
          </a:custGeom>
          <a:noFill/>
          <a:ln w="19050" cap="flat" cmpd="sng">
            <a:solidFill>
              <a:schemeClr val="tx1"/>
            </a:solidFill>
            <a:prstDash val="solid"/>
            <a:round/>
            <a:headEnd type="none" w="med" len="med"/>
            <a:tailEnd type="none" w="med" len="lg"/>
          </a:ln>
          <a:effectLst/>
        </p:spPr>
        <p:txBody>
          <a:bodyPr wrap="none" lIns="90000" tIns="46800" rIns="90000" bIns="46800" anchor="ctr"/>
          <a:lstStyle/>
          <a:p>
            <a:endParaRPr lang="ja-JP" altLang="en-US"/>
          </a:p>
        </p:txBody>
      </p:sp>
      <p:sp>
        <p:nvSpPr>
          <p:cNvPr id="41" name="Line 189"/>
          <p:cNvSpPr>
            <a:spLocks noChangeShapeType="1"/>
          </p:cNvSpPr>
          <p:nvPr/>
        </p:nvSpPr>
        <p:spPr bwMode="auto">
          <a:xfrm flipV="1">
            <a:off x="2951163" y="5229225"/>
            <a:ext cx="541337" cy="0"/>
          </a:xfrm>
          <a:prstGeom prst="line">
            <a:avLst/>
          </a:prstGeom>
          <a:noFill/>
          <a:ln w="19050">
            <a:solidFill>
              <a:schemeClr val="tx1"/>
            </a:solidFill>
            <a:round/>
            <a:headEnd/>
            <a:tailEnd type="none" w="med" len="lg"/>
          </a:ln>
          <a:effectLst/>
        </p:spPr>
        <p:txBody>
          <a:bodyPr wrap="none" lIns="90000" tIns="46800" rIns="90000" bIns="46800" anchor="ctr"/>
          <a:lstStyle/>
          <a:p>
            <a:endParaRPr lang="ja-JP" altLang="en-US"/>
          </a:p>
        </p:txBody>
      </p:sp>
      <p:sp>
        <p:nvSpPr>
          <p:cNvPr id="42" name="Line 191"/>
          <p:cNvSpPr>
            <a:spLocks noChangeShapeType="1"/>
          </p:cNvSpPr>
          <p:nvPr/>
        </p:nvSpPr>
        <p:spPr bwMode="auto">
          <a:xfrm flipV="1">
            <a:off x="6551613" y="4868863"/>
            <a:ext cx="1260475" cy="0"/>
          </a:xfrm>
          <a:prstGeom prst="line">
            <a:avLst/>
          </a:prstGeom>
          <a:noFill/>
          <a:ln w="19050">
            <a:solidFill>
              <a:schemeClr val="tx1"/>
            </a:solidFill>
            <a:round/>
            <a:headEnd/>
            <a:tailEnd type="none" w="med" len="lg"/>
          </a:ln>
          <a:effectLst/>
        </p:spPr>
        <p:txBody>
          <a:bodyPr wrap="none" lIns="90000" tIns="46800" rIns="90000" bIns="46800" anchor="ctr"/>
          <a:lstStyle/>
          <a:p>
            <a:endParaRPr lang="ja-JP" altLang="en-US"/>
          </a:p>
        </p:txBody>
      </p:sp>
      <p:sp>
        <p:nvSpPr>
          <p:cNvPr id="43" name="Freeform 192"/>
          <p:cNvSpPr>
            <a:spLocks/>
          </p:cNvSpPr>
          <p:nvPr/>
        </p:nvSpPr>
        <p:spPr bwMode="auto">
          <a:xfrm flipH="1">
            <a:off x="6372225" y="4868863"/>
            <a:ext cx="180975" cy="360362"/>
          </a:xfrm>
          <a:custGeom>
            <a:avLst/>
            <a:gdLst/>
            <a:ahLst/>
            <a:cxnLst>
              <a:cxn ang="0">
                <a:pos x="0" y="0"/>
              </a:cxn>
              <a:cxn ang="0">
                <a:pos x="57" y="0"/>
              </a:cxn>
              <a:cxn ang="0">
                <a:pos x="170" y="227"/>
              </a:cxn>
              <a:cxn ang="0">
                <a:pos x="227" y="227"/>
              </a:cxn>
            </a:cxnLst>
            <a:rect l="0" t="0" r="r" b="b"/>
            <a:pathLst>
              <a:path w="227" h="227">
                <a:moveTo>
                  <a:pt x="0" y="0"/>
                </a:moveTo>
                <a:lnTo>
                  <a:pt x="57" y="0"/>
                </a:lnTo>
                <a:lnTo>
                  <a:pt x="170" y="227"/>
                </a:lnTo>
                <a:lnTo>
                  <a:pt x="227" y="227"/>
                </a:lnTo>
              </a:path>
            </a:pathLst>
          </a:custGeom>
          <a:noFill/>
          <a:ln w="19050" cap="flat" cmpd="sng">
            <a:solidFill>
              <a:schemeClr val="tx1"/>
            </a:solidFill>
            <a:prstDash val="solid"/>
            <a:round/>
            <a:headEnd type="none" w="med" len="med"/>
            <a:tailEnd type="none" w="med" len="lg"/>
          </a:ln>
          <a:effectLst/>
        </p:spPr>
        <p:txBody>
          <a:bodyPr wrap="none" lIns="90000" tIns="46800" rIns="90000" bIns="46800" anchor="ctr"/>
          <a:lstStyle/>
          <a:p>
            <a:endParaRPr lang="ja-JP" altLang="en-US"/>
          </a:p>
        </p:txBody>
      </p:sp>
      <p:sp>
        <p:nvSpPr>
          <p:cNvPr id="44" name="Line 193"/>
          <p:cNvSpPr>
            <a:spLocks noChangeShapeType="1"/>
          </p:cNvSpPr>
          <p:nvPr/>
        </p:nvSpPr>
        <p:spPr bwMode="auto">
          <a:xfrm flipV="1">
            <a:off x="4392613" y="5229225"/>
            <a:ext cx="1979612" cy="0"/>
          </a:xfrm>
          <a:prstGeom prst="line">
            <a:avLst/>
          </a:prstGeom>
          <a:noFill/>
          <a:ln w="19050">
            <a:solidFill>
              <a:schemeClr val="tx1"/>
            </a:solidFill>
            <a:round/>
            <a:headEnd/>
            <a:tailEnd type="none" w="med" len="lg"/>
          </a:ln>
          <a:effectLst/>
        </p:spPr>
        <p:txBody>
          <a:bodyPr wrap="none" lIns="90000" tIns="46800" rIns="90000" bIns="46800" anchor="ctr"/>
          <a:lstStyle/>
          <a:p>
            <a:endParaRPr lang="ja-JP" altLang="en-US"/>
          </a:p>
        </p:txBody>
      </p:sp>
      <p:sp>
        <p:nvSpPr>
          <p:cNvPr id="45" name="Line 194"/>
          <p:cNvSpPr>
            <a:spLocks noChangeShapeType="1"/>
          </p:cNvSpPr>
          <p:nvPr/>
        </p:nvSpPr>
        <p:spPr bwMode="auto">
          <a:xfrm flipV="1">
            <a:off x="8532813" y="3968750"/>
            <a:ext cx="179387" cy="1588"/>
          </a:xfrm>
          <a:prstGeom prst="line">
            <a:avLst/>
          </a:prstGeom>
          <a:noFill/>
          <a:ln w="12700">
            <a:solidFill>
              <a:schemeClr val="tx1"/>
            </a:solidFill>
            <a:round/>
            <a:headEnd/>
            <a:tailEnd type="none" w="med" len="lg"/>
          </a:ln>
          <a:effectLst/>
        </p:spPr>
        <p:txBody>
          <a:bodyPr wrap="none" lIns="90000" tIns="46800" rIns="90000" bIns="46800" anchor="ctr"/>
          <a:lstStyle/>
          <a:p>
            <a:endParaRPr lang="ja-JP" altLang="en-US"/>
          </a:p>
        </p:txBody>
      </p:sp>
      <p:cxnSp>
        <p:nvCxnSpPr>
          <p:cNvPr id="46" name="直線矢印コネクタ 45"/>
          <p:cNvCxnSpPr/>
          <p:nvPr/>
        </p:nvCxnSpPr>
        <p:spPr bwMode="auto">
          <a:xfrm rot="16200000" flipH="1">
            <a:off x="2536020" y="2207412"/>
            <a:ext cx="452440" cy="361952"/>
          </a:xfrm>
          <a:prstGeom prst="straightConnector1">
            <a:avLst/>
          </a:prstGeom>
          <a:solidFill>
            <a:schemeClr val="accent1"/>
          </a:solidFill>
          <a:ln w="9525" cap="flat" cmpd="sng" algn="ctr">
            <a:solidFill>
              <a:srgbClr val="FF0000"/>
            </a:solidFill>
            <a:prstDash val="solid"/>
            <a:round/>
            <a:headEnd type="none" w="med" len="med"/>
            <a:tailEnd type="arrow"/>
          </a:ln>
          <a:effectLst/>
        </p:spPr>
      </p:cxnSp>
      <p:cxnSp>
        <p:nvCxnSpPr>
          <p:cNvPr id="47" name="直線矢印コネクタ 46"/>
          <p:cNvCxnSpPr/>
          <p:nvPr/>
        </p:nvCxnSpPr>
        <p:spPr bwMode="auto">
          <a:xfrm rot="16200000" flipH="1">
            <a:off x="3983828" y="2207412"/>
            <a:ext cx="452440" cy="361952"/>
          </a:xfrm>
          <a:prstGeom prst="straightConnector1">
            <a:avLst/>
          </a:prstGeom>
          <a:solidFill>
            <a:schemeClr val="accent1"/>
          </a:solidFill>
          <a:ln w="9525" cap="flat" cmpd="sng" algn="ctr">
            <a:solidFill>
              <a:srgbClr val="FF0000"/>
            </a:solidFill>
            <a:prstDash val="solid"/>
            <a:round/>
            <a:headEnd type="none" w="med" len="med"/>
            <a:tailEnd type="arrow"/>
          </a:ln>
          <a:effectLst/>
        </p:spPr>
      </p:cxnSp>
      <p:cxnSp>
        <p:nvCxnSpPr>
          <p:cNvPr id="48" name="直線矢印コネクタ 47"/>
          <p:cNvCxnSpPr/>
          <p:nvPr/>
        </p:nvCxnSpPr>
        <p:spPr bwMode="auto">
          <a:xfrm rot="16200000" flipH="1">
            <a:off x="6879444" y="2207412"/>
            <a:ext cx="452440" cy="361952"/>
          </a:xfrm>
          <a:prstGeom prst="straightConnector1">
            <a:avLst/>
          </a:prstGeom>
          <a:solidFill>
            <a:schemeClr val="accent1"/>
          </a:solidFill>
          <a:ln w="9525" cap="flat" cmpd="sng" algn="ctr">
            <a:solidFill>
              <a:srgbClr val="FF0000"/>
            </a:solidFill>
            <a:prstDash val="solid"/>
            <a:round/>
            <a:headEnd type="none" w="med" len="med"/>
            <a:tailEnd type="arrow"/>
          </a:ln>
          <a:effectLst/>
        </p:spPr>
      </p:cxnSp>
      <p:cxnSp>
        <p:nvCxnSpPr>
          <p:cNvPr id="49" name="直線矢印コネクタ 48"/>
          <p:cNvCxnSpPr/>
          <p:nvPr/>
        </p:nvCxnSpPr>
        <p:spPr bwMode="auto">
          <a:xfrm rot="16200000" flipH="1">
            <a:off x="7603348" y="2207412"/>
            <a:ext cx="452440" cy="361952"/>
          </a:xfrm>
          <a:prstGeom prst="straightConnector1">
            <a:avLst/>
          </a:prstGeom>
          <a:solidFill>
            <a:schemeClr val="accent1"/>
          </a:solidFill>
          <a:ln w="9525" cap="flat" cmpd="sng" algn="ctr">
            <a:solidFill>
              <a:srgbClr val="FF0000"/>
            </a:solidFill>
            <a:prstDash val="solid"/>
            <a:round/>
            <a:headEnd type="none" w="med" len="med"/>
            <a:tailEnd type="arrow"/>
          </a:ln>
          <a:effectLst/>
        </p:spPr>
      </p:cxnSp>
      <p:grpSp>
        <p:nvGrpSpPr>
          <p:cNvPr id="50" name="グループ化 49"/>
          <p:cNvGrpSpPr/>
          <p:nvPr/>
        </p:nvGrpSpPr>
        <p:grpSpPr>
          <a:xfrm>
            <a:off x="2762240" y="5782482"/>
            <a:ext cx="180976" cy="363540"/>
            <a:chOff x="1314432" y="5962664"/>
            <a:chExt cx="361952" cy="363540"/>
          </a:xfrm>
        </p:grpSpPr>
        <p:sp>
          <p:nvSpPr>
            <p:cNvPr id="51" name="正方形/長方形 50"/>
            <p:cNvSpPr/>
            <p:nvPr/>
          </p:nvSpPr>
          <p:spPr bwMode="auto">
            <a:xfrm>
              <a:off x="1314432" y="5962664"/>
              <a:ext cx="361952" cy="361952"/>
            </a:xfrm>
            <a:prstGeom prst="rect">
              <a:avLst/>
            </a:prstGeom>
            <a:noFill/>
            <a:ln w="3175" cap="flat" cmpd="sng" algn="ctr">
              <a:noFill/>
              <a:prstDash val="solid"/>
              <a:round/>
              <a:headEnd type="none" w="med" len="med"/>
              <a:tailEnd type="stealth" w="med" len="lg"/>
            </a:ln>
            <a:effectLst/>
          </p:spPr>
          <p:txBody>
            <a:bodyPr vert="horz" wrap="non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a:ln>
                  <a:noFill/>
                </a:ln>
                <a:solidFill>
                  <a:schemeClr val="tx1"/>
                </a:solidFill>
                <a:effectLst/>
                <a:latin typeface="Times New Roman" charset="0"/>
                <a:ea typeface="HG丸ｺﾞｼｯｸM-PRO" pitchFamily="50" charset="-128"/>
              </a:endParaRPr>
            </a:p>
          </p:txBody>
        </p:sp>
        <p:cxnSp>
          <p:nvCxnSpPr>
            <p:cNvPr id="52" name="直線コネクタ 51"/>
            <p:cNvCxnSpPr/>
            <p:nvPr/>
          </p:nvCxnSpPr>
          <p:spPr bwMode="auto">
            <a:xfrm>
              <a:off x="1314432" y="6324616"/>
              <a:ext cx="90488" cy="1588"/>
            </a:xfrm>
            <a:prstGeom prst="line">
              <a:avLst/>
            </a:prstGeom>
            <a:solidFill>
              <a:schemeClr val="accent1"/>
            </a:solidFill>
            <a:ln w="19050" cap="rnd" cmpd="sng" algn="ctr">
              <a:solidFill>
                <a:schemeClr val="tx1"/>
              </a:solidFill>
              <a:prstDash val="solid"/>
              <a:round/>
              <a:headEnd type="none" w="med" len="med"/>
              <a:tailEnd type="none" w="med" len="lg"/>
            </a:ln>
            <a:effectLst/>
          </p:spPr>
        </p:cxnSp>
        <p:cxnSp>
          <p:nvCxnSpPr>
            <p:cNvPr id="53" name="直線コネクタ 52"/>
            <p:cNvCxnSpPr/>
            <p:nvPr/>
          </p:nvCxnSpPr>
          <p:spPr bwMode="auto">
            <a:xfrm rot="5400000" flipH="1" flipV="1">
              <a:off x="1314432" y="6053152"/>
              <a:ext cx="361952" cy="180976"/>
            </a:xfrm>
            <a:prstGeom prst="line">
              <a:avLst/>
            </a:prstGeom>
            <a:solidFill>
              <a:schemeClr val="accent1"/>
            </a:solidFill>
            <a:ln w="19050" cap="rnd" cmpd="sng" algn="ctr">
              <a:solidFill>
                <a:schemeClr val="tx1"/>
              </a:solidFill>
              <a:prstDash val="solid"/>
              <a:round/>
              <a:headEnd type="none" w="med" len="med"/>
              <a:tailEnd type="none" w="med" len="lg"/>
            </a:ln>
            <a:effectLst/>
          </p:spPr>
        </p:cxnSp>
        <p:cxnSp>
          <p:nvCxnSpPr>
            <p:cNvPr id="54" name="直線コネクタ 53"/>
            <p:cNvCxnSpPr/>
            <p:nvPr/>
          </p:nvCxnSpPr>
          <p:spPr bwMode="auto">
            <a:xfrm>
              <a:off x="1585896" y="5962664"/>
              <a:ext cx="90488" cy="1588"/>
            </a:xfrm>
            <a:prstGeom prst="line">
              <a:avLst/>
            </a:prstGeom>
            <a:solidFill>
              <a:schemeClr val="accent1"/>
            </a:solidFill>
            <a:ln w="19050" cap="rnd" cmpd="sng" algn="ctr">
              <a:solidFill>
                <a:schemeClr val="tx1"/>
              </a:solidFill>
              <a:prstDash val="solid"/>
              <a:round/>
              <a:headEnd type="none" w="med" len="med"/>
              <a:tailEnd type="none" w="med" len="lg"/>
            </a:ln>
            <a:effectLst/>
          </p:spPr>
        </p:cxnSp>
      </p:grpSp>
      <p:cxnSp>
        <p:nvCxnSpPr>
          <p:cNvPr id="55" name="直線コネクタ 54"/>
          <p:cNvCxnSpPr/>
          <p:nvPr/>
        </p:nvCxnSpPr>
        <p:spPr bwMode="auto">
          <a:xfrm rot="10800000">
            <a:off x="1133456" y="6144434"/>
            <a:ext cx="1628784" cy="1588"/>
          </a:xfrm>
          <a:prstGeom prst="line">
            <a:avLst/>
          </a:prstGeom>
          <a:solidFill>
            <a:schemeClr val="accent1"/>
          </a:solidFill>
          <a:ln w="19050" cap="rnd" cmpd="sng" algn="ctr">
            <a:solidFill>
              <a:schemeClr val="tx1"/>
            </a:solidFill>
            <a:prstDash val="solid"/>
            <a:round/>
            <a:headEnd type="none" w="med" len="med"/>
            <a:tailEnd type="none" w="med" len="lg"/>
          </a:ln>
          <a:effectLst/>
        </p:spPr>
      </p:cxnSp>
      <p:grpSp>
        <p:nvGrpSpPr>
          <p:cNvPr id="56" name="グループ化 55"/>
          <p:cNvGrpSpPr/>
          <p:nvPr/>
        </p:nvGrpSpPr>
        <p:grpSpPr>
          <a:xfrm flipH="1">
            <a:off x="3486144" y="5782482"/>
            <a:ext cx="180976" cy="363540"/>
            <a:chOff x="1314432" y="5962664"/>
            <a:chExt cx="361952" cy="363540"/>
          </a:xfrm>
        </p:grpSpPr>
        <p:sp>
          <p:nvSpPr>
            <p:cNvPr id="57" name="正方形/長方形 56"/>
            <p:cNvSpPr/>
            <p:nvPr/>
          </p:nvSpPr>
          <p:spPr bwMode="auto">
            <a:xfrm>
              <a:off x="1314432" y="5962664"/>
              <a:ext cx="361952" cy="361952"/>
            </a:xfrm>
            <a:prstGeom prst="rect">
              <a:avLst/>
            </a:prstGeom>
            <a:noFill/>
            <a:ln w="3175" cap="flat" cmpd="sng" algn="ctr">
              <a:noFill/>
              <a:prstDash val="solid"/>
              <a:round/>
              <a:headEnd type="none" w="med" len="med"/>
              <a:tailEnd type="stealth" w="med" len="lg"/>
            </a:ln>
            <a:effectLst/>
          </p:spPr>
          <p:txBody>
            <a:bodyPr vert="horz" wrap="non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a:ln>
                  <a:noFill/>
                </a:ln>
                <a:solidFill>
                  <a:schemeClr val="tx1"/>
                </a:solidFill>
                <a:effectLst/>
                <a:latin typeface="Times New Roman" charset="0"/>
                <a:ea typeface="HG丸ｺﾞｼｯｸM-PRO" pitchFamily="50" charset="-128"/>
              </a:endParaRPr>
            </a:p>
          </p:txBody>
        </p:sp>
        <p:cxnSp>
          <p:nvCxnSpPr>
            <p:cNvPr id="58" name="直線コネクタ 57"/>
            <p:cNvCxnSpPr/>
            <p:nvPr/>
          </p:nvCxnSpPr>
          <p:spPr bwMode="auto">
            <a:xfrm>
              <a:off x="1314432" y="6324616"/>
              <a:ext cx="90488" cy="1588"/>
            </a:xfrm>
            <a:prstGeom prst="line">
              <a:avLst/>
            </a:prstGeom>
            <a:solidFill>
              <a:schemeClr val="accent1"/>
            </a:solidFill>
            <a:ln w="19050" cap="rnd" cmpd="sng" algn="ctr">
              <a:solidFill>
                <a:schemeClr val="tx1"/>
              </a:solidFill>
              <a:prstDash val="solid"/>
              <a:round/>
              <a:headEnd type="none" w="med" len="med"/>
              <a:tailEnd type="none" w="med" len="lg"/>
            </a:ln>
            <a:effectLst/>
          </p:spPr>
        </p:cxnSp>
        <p:cxnSp>
          <p:nvCxnSpPr>
            <p:cNvPr id="59" name="直線コネクタ 58"/>
            <p:cNvCxnSpPr/>
            <p:nvPr/>
          </p:nvCxnSpPr>
          <p:spPr bwMode="auto">
            <a:xfrm rot="5400000" flipH="1" flipV="1">
              <a:off x="1314432" y="6053152"/>
              <a:ext cx="361952" cy="180976"/>
            </a:xfrm>
            <a:prstGeom prst="line">
              <a:avLst/>
            </a:prstGeom>
            <a:solidFill>
              <a:schemeClr val="accent1"/>
            </a:solidFill>
            <a:ln w="19050" cap="rnd" cmpd="sng" algn="ctr">
              <a:solidFill>
                <a:schemeClr val="tx1"/>
              </a:solidFill>
              <a:prstDash val="solid"/>
              <a:round/>
              <a:headEnd type="none" w="med" len="med"/>
              <a:tailEnd type="none" w="med" len="lg"/>
            </a:ln>
            <a:effectLst/>
          </p:spPr>
        </p:cxnSp>
        <p:cxnSp>
          <p:nvCxnSpPr>
            <p:cNvPr id="60" name="直線コネクタ 59"/>
            <p:cNvCxnSpPr/>
            <p:nvPr/>
          </p:nvCxnSpPr>
          <p:spPr bwMode="auto">
            <a:xfrm>
              <a:off x="1585896" y="5962664"/>
              <a:ext cx="90488" cy="1588"/>
            </a:xfrm>
            <a:prstGeom prst="line">
              <a:avLst/>
            </a:prstGeom>
            <a:solidFill>
              <a:schemeClr val="accent1"/>
            </a:solidFill>
            <a:ln w="19050" cap="rnd" cmpd="sng" algn="ctr">
              <a:solidFill>
                <a:schemeClr val="tx1"/>
              </a:solidFill>
              <a:prstDash val="solid"/>
              <a:round/>
              <a:headEnd type="none" w="med" len="med"/>
              <a:tailEnd type="none" w="med" len="lg"/>
            </a:ln>
            <a:effectLst/>
          </p:spPr>
        </p:cxnSp>
      </p:grpSp>
      <p:cxnSp>
        <p:nvCxnSpPr>
          <p:cNvPr id="61" name="直線コネクタ 60"/>
          <p:cNvCxnSpPr/>
          <p:nvPr/>
        </p:nvCxnSpPr>
        <p:spPr bwMode="auto">
          <a:xfrm rot="10800000">
            <a:off x="2944010" y="5781688"/>
            <a:ext cx="542134" cy="794"/>
          </a:xfrm>
          <a:prstGeom prst="line">
            <a:avLst/>
          </a:prstGeom>
          <a:solidFill>
            <a:schemeClr val="accent1"/>
          </a:solidFill>
          <a:ln w="19050" cap="rnd" cmpd="sng" algn="ctr">
            <a:solidFill>
              <a:schemeClr val="tx1"/>
            </a:solidFill>
            <a:prstDash val="solid"/>
            <a:round/>
            <a:headEnd type="none" w="med" len="med"/>
            <a:tailEnd type="none" w="med" len="lg"/>
          </a:ln>
          <a:effectLst/>
        </p:spPr>
      </p:cxnSp>
      <p:grpSp>
        <p:nvGrpSpPr>
          <p:cNvPr id="62" name="グループ化 61"/>
          <p:cNvGrpSpPr/>
          <p:nvPr/>
        </p:nvGrpSpPr>
        <p:grpSpPr>
          <a:xfrm>
            <a:off x="4210048" y="5782482"/>
            <a:ext cx="180976" cy="363540"/>
            <a:chOff x="1314432" y="5962664"/>
            <a:chExt cx="361952" cy="363540"/>
          </a:xfrm>
        </p:grpSpPr>
        <p:sp>
          <p:nvSpPr>
            <p:cNvPr id="63" name="正方形/長方形 62"/>
            <p:cNvSpPr/>
            <p:nvPr/>
          </p:nvSpPr>
          <p:spPr bwMode="auto">
            <a:xfrm>
              <a:off x="1314432" y="5962664"/>
              <a:ext cx="361952" cy="361952"/>
            </a:xfrm>
            <a:prstGeom prst="rect">
              <a:avLst/>
            </a:prstGeom>
            <a:noFill/>
            <a:ln w="3175" cap="flat" cmpd="sng" algn="ctr">
              <a:noFill/>
              <a:prstDash val="solid"/>
              <a:round/>
              <a:headEnd type="none" w="med" len="med"/>
              <a:tailEnd type="stealth" w="med" len="lg"/>
            </a:ln>
            <a:effectLst/>
          </p:spPr>
          <p:txBody>
            <a:bodyPr vert="horz" wrap="non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a:ln>
                  <a:noFill/>
                </a:ln>
                <a:solidFill>
                  <a:schemeClr val="tx1"/>
                </a:solidFill>
                <a:effectLst/>
                <a:latin typeface="Times New Roman" charset="0"/>
                <a:ea typeface="HG丸ｺﾞｼｯｸM-PRO" pitchFamily="50" charset="-128"/>
              </a:endParaRPr>
            </a:p>
          </p:txBody>
        </p:sp>
        <p:cxnSp>
          <p:nvCxnSpPr>
            <p:cNvPr id="64" name="直線コネクタ 63"/>
            <p:cNvCxnSpPr/>
            <p:nvPr/>
          </p:nvCxnSpPr>
          <p:spPr bwMode="auto">
            <a:xfrm>
              <a:off x="1314432" y="6324616"/>
              <a:ext cx="90488" cy="1588"/>
            </a:xfrm>
            <a:prstGeom prst="line">
              <a:avLst/>
            </a:prstGeom>
            <a:solidFill>
              <a:schemeClr val="accent1"/>
            </a:solidFill>
            <a:ln w="19050" cap="rnd" cmpd="sng" algn="ctr">
              <a:solidFill>
                <a:schemeClr val="tx1"/>
              </a:solidFill>
              <a:prstDash val="solid"/>
              <a:round/>
              <a:headEnd type="none" w="med" len="med"/>
              <a:tailEnd type="none" w="med" len="lg"/>
            </a:ln>
            <a:effectLst/>
          </p:spPr>
        </p:cxnSp>
        <p:cxnSp>
          <p:nvCxnSpPr>
            <p:cNvPr id="65" name="直線コネクタ 64"/>
            <p:cNvCxnSpPr/>
            <p:nvPr/>
          </p:nvCxnSpPr>
          <p:spPr bwMode="auto">
            <a:xfrm rot="5400000" flipH="1" flipV="1">
              <a:off x="1314432" y="6053152"/>
              <a:ext cx="361952" cy="180976"/>
            </a:xfrm>
            <a:prstGeom prst="line">
              <a:avLst/>
            </a:prstGeom>
            <a:solidFill>
              <a:schemeClr val="accent1"/>
            </a:solidFill>
            <a:ln w="19050" cap="rnd" cmpd="sng" algn="ctr">
              <a:solidFill>
                <a:schemeClr val="tx1"/>
              </a:solidFill>
              <a:prstDash val="solid"/>
              <a:round/>
              <a:headEnd type="none" w="med" len="med"/>
              <a:tailEnd type="none" w="med" len="lg"/>
            </a:ln>
            <a:effectLst/>
          </p:spPr>
        </p:cxnSp>
        <p:cxnSp>
          <p:nvCxnSpPr>
            <p:cNvPr id="66" name="直線コネクタ 65"/>
            <p:cNvCxnSpPr/>
            <p:nvPr/>
          </p:nvCxnSpPr>
          <p:spPr bwMode="auto">
            <a:xfrm>
              <a:off x="1585896" y="5962664"/>
              <a:ext cx="90488" cy="1588"/>
            </a:xfrm>
            <a:prstGeom prst="line">
              <a:avLst/>
            </a:prstGeom>
            <a:solidFill>
              <a:schemeClr val="accent1"/>
            </a:solidFill>
            <a:ln w="19050" cap="rnd" cmpd="sng" algn="ctr">
              <a:solidFill>
                <a:schemeClr val="tx1"/>
              </a:solidFill>
              <a:prstDash val="solid"/>
              <a:round/>
              <a:headEnd type="none" w="med" len="med"/>
              <a:tailEnd type="none" w="med" len="lg"/>
            </a:ln>
            <a:effectLst/>
          </p:spPr>
        </p:cxnSp>
      </p:grpSp>
      <p:grpSp>
        <p:nvGrpSpPr>
          <p:cNvPr id="67" name="グループ化 66"/>
          <p:cNvGrpSpPr/>
          <p:nvPr/>
        </p:nvGrpSpPr>
        <p:grpSpPr>
          <a:xfrm flipH="1">
            <a:off x="4933952" y="5782482"/>
            <a:ext cx="180976" cy="363540"/>
            <a:chOff x="1314432" y="5962664"/>
            <a:chExt cx="361952" cy="363540"/>
          </a:xfrm>
        </p:grpSpPr>
        <p:sp>
          <p:nvSpPr>
            <p:cNvPr id="68" name="正方形/長方形 67"/>
            <p:cNvSpPr/>
            <p:nvPr/>
          </p:nvSpPr>
          <p:spPr bwMode="auto">
            <a:xfrm>
              <a:off x="1314432" y="5962664"/>
              <a:ext cx="361952" cy="361952"/>
            </a:xfrm>
            <a:prstGeom prst="rect">
              <a:avLst/>
            </a:prstGeom>
            <a:noFill/>
            <a:ln w="3175" cap="flat" cmpd="sng" algn="ctr">
              <a:noFill/>
              <a:prstDash val="solid"/>
              <a:round/>
              <a:headEnd type="none" w="med" len="med"/>
              <a:tailEnd type="stealth" w="med" len="lg"/>
            </a:ln>
            <a:effectLst/>
          </p:spPr>
          <p:txBody>
            <a:bodyPr vert="horz" wrap="non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a:ln>
                  <a:noFill/>
                </a:ln>
                <a:solidFill>
                  <a:schemeClr val="tx1"/>
                </a:solidFill>
                <a:effectLst/>
                <a:latin typeface="Times New Roman" charset="0"/>
                <a:ea typeface="HG丸ｺﾞｼｯｸM-PRO" pitchFamily="50" charset="-128"/>
              </a:endParaRPr>
            </a:p>
          </p:txBody>
        </p:sp>
        <p:cxnSp>
          <p:nvCxnSpPr>
            <p:cNvPr id="69" name="直線コネクタ 68"/>
            <p:cNvCxnSpPr/>
            <p:nvPr/>
          </p:nvCxnSpPr>
          <p:spPr bwMode="auto">
            <a:xfrm>
              <a:off x="1314432" y="6324616"/>
              <a:ext cx="90488" cy="1588"/>
            </a:xfrm>
            <a:prstGeom prst="line">
              <a:avLst/>
            </a:prstGeom>
            <a:solidFill>
              <a:schemeClr val="accent1"/>
            </a:solidFill>
            <a:ln w="19050" cap="rnd" cmpd="sng" algn="ctr">
              <a:solidFill>
                <a:schemeClr val="tx1"/>
              </a:solidFill>
              <a:prstDash val="solid"/>
              <a:round/>
              <a:headEnd type="none" w="med" len="med"/>
              <a:tailEnd type="none" w="med" len="lg"/>
            </a:ln>
            <a:effectLst/>
          </p:spPr>
        </p:cxnSp>
        <p:cxnSp>
          <p:nvCxnSpPr>
            <p:cNvPr id="70" name="直線コネクタ 69"/>
            <p:cNvCxnSpPr/>
            <p:nvPr/>
          </p:nvCxnSpPr>
          <p:spPr bwMode="auto">
            <a:xfrm rot="5400000" flipH="1" flipV="1">
              <a:off x="1314432" y="6053152"/>
              <a:ext cx="361952" cy="180976"/>
            </a:xfrm>
            <a:prstGeom prst="line">
              <a:avLst/>
            </a:prstGeom>
            <a:solidFill>
              <a:schemeClr val="accent1"/>
            </a:solidFill>
            <a:ln w="19050" cap="rnd" cmpd="sng" algn="ctr">
              <a:solidFill>
                <a:schemeClr val="tx1"/>
              </a:solidFill>
              <a:prstDash val="solid"/>
              <a:round/>
              <a:headEnd type="none" w="med" len="med"/>
              <a:tailEnd type="none" w="med" len="lg"/>
            </a:ln>
            <a:effectLst/>
          </p:spPr>
        </p:cxnSp>
        <p:cxnSp>
          <p:nvCxnSpPr>
            <p:cNvPr id="71" name="直線コネクタ 70"/>
            <p:cNvCxnSpPr/>
            <p:nvPr/>
          </p:nvCxnSpPr>
          <p:spPr bwMode="auto">
            <a:xfrm>
              <a:off x="1585896" y="5962664"/>
              <a:ext cx="90488" cy="1588"/>
            </a:xfrm>
            <a:prstGeom prst="line">
              <a:avLst/>
            </a:prstGeom>
            <a:solidFill>
              <a:schemeClr val="accent1"/>
            </a:solidFill>
            <a:ln w="19050" cap="rnd" cmpd="sng" algn="ctr">
              <a:solidFill>
                <a:schemeClr val="tx1"/>
              </a:solidFill>
              <a:prstDash val="solid"/>
              <a:round/>
              <a:headEnd type="none" w="med" len="med"/>
              <a:tailEnd type="none" w="med" len="lg"/>
            </a:ln>
            <a:effectLst/>
          </p:spPr>
        </p:cxnSp>
      </p:grpSp>
      <p:cxnSp>
        <p:nvCxnSpPr>
          <p:cNvPr id="72" name="直線コネクタ 71"/>
          <p:cNvCxnSpPr/>
          <p:nvPr/>
        </p:nvCxnSpPr>
        <p:spPr bwMode="auto">
          <a:xfrm rot="10800000">
            <a:off x="4391818" y="5781688"/>
            <a:ext cx="542134" cy="794"/>
          </a:xfrm>
          <a:prstGeom prst="line">
            <a:avLst/>
          </a:prstGeom>
          <a:solidFill>
            <a:schemeClr val="accent1"/>
          </a:solidFill>
          <a:ln w="19050" cap="rnd" cmpd="sng" algn="ctr">
            <a:solidFill>
              <a:schemeClr val="tx1"/>
            </a:solidFill>
            <a:prstDash val="solid"/>
            <a:round/>
            <a:headEnd type="none" w="med" len="med"/>
            <a:tailEnd type="none" w="med" len="lg"/>
          </a:ln>
          <a:effectLst/>
        </p:spPr>
      </p:cxnSp>
      <p:cxnSp>
        <p:nvCxnSpPr>
          <p:cNvPr id="73" name="直線コネクタ 72"/>
          <p:cNvCxnSpPr/>
          <p:nvPr/>
        </p:nvCxnSpPr>
        <p:spPr bwMode="auto">
          <a:xfrm rot="10800000">
            <a:off x="3667120" y="6144434"/>
            <a:ext cx="542134" cy="794"/>
          </a:xfrm>
          <a:prstGeom prst="line">
            <a:avLst/>
          </a:prstGeom>
          <a:solidFill>
            <a:schemeClr val="accent1"/>
          </a:solidFill>
          <a:ln w="19050" cap="rnd" cmpd="sng" algn="ctr">
            <a:solidFill>
              <a:schemeClr val="tx1"/>
            </a:solidFill>
            <a:prstDash val="solid"/>
            <a:round/>
            <a:headEnd type="none" w="med" len="med"/>
            <a:tailEnd type="none" w="med" len="lg"/>
          </a:ln>
          <a:effectLst/>
        </p:spPr>
      </p:cxnSp>
      <p:grpSp>
        <p:nvGrpSpPr>
          <p:cNvPr id="74" name="グループ化 73"/>
          <p:cNvGrpSpPr/>
          <p:nvPr/>
        </p:nvGrpSpPr>
        <p:grpSpPr>
          <a:xfrm>
            <a:off x="7105664" y="5782482"/>
            <a:ext cx="180976" cy="363540"/>
            <a:chOff x="1314432" y="5962664"/>
            <a:chExt cx="361952" cy="363540"/>
          </a:xfrm>
        </p:grpSpPr>
        <p:sp>
          <p:nvSpPr>
            <p:cNvPr id="75" name="正方形/長方形 74"/>
            <p:cNvSpPr/>
            <p:nvPr/>
          </p:nvSpPr>
          <p:spPr bwMode="auto">
            <a:xfrm>
              <a:off x="1314432" y="5962664"/>
              <a:ext cx="361952" cy="361952"/>
            </a:xfrm>
            <a:prstGeom prst="rect">
              <a:avLst/>
            </a:prstGeom>
            <a:noFill/>
            <a:ln w="3175" cap="flat" cmpd="sng" algn="ctr">
              <a:noFill/>
              <a:prstDash val="solid"/>
              <a:round/>
              <a:headEnd type="none" w="med" len="med"/>
              <a:tailEnd type="stealth" w="med" len="lg"/>
            </a:ln>
            <a:effectLst/>
          </p:spPr>
          <p:txBody>
            <a:bodyPr vert="horz" wrap="non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a:ln>
                  <a:noFill/>
                </a:ln>
                <a:solidFill>
                  <a:schemeClr val="tx1"/>
                </a:solidFill>
                <a:effectLst/>
                <a:latin typeface="Times New Roman" charset="0"/>
                <a:ea typeface="HG丸ｺﾞｼｯｸM-PRO" pitchFamily="50" charset="-128"/>
              </a:endParaRPr>
            </a:p>
          </p:txBody>
        </p:sp>
        <p:cxnSp>
          <p:nvCxnSpPr>
            <p:cNvPr id="76" name="直線コネクタ 75"/>
            <p:cNvCxnSpPr/>
            <p:nvPr/>
          </p:nvCxnSpPr>
          <p:spPr bwMode="auto">
            <a:xfrm>
              <a:off x="1314432" y="6324616"/>
              <a:ext cx="90488" cy="1588"/>
            </a:xfrm>
            <a:prstGeom prst="line">
              <a:avLst/>
            </a:prstGeom>
            <a:solidFill>
              <a:schemeClr val="accent1"/>
            </a:solidFill>
            <a:ln w="19050" cap="rnd" cmpd="sng" algn="ctr">
              <a:solidFill>
                <a:schemeClr val="tx1"/>
              </a:solidFill>
              <a:prstDash val="solid"/>
              <a:round/>
              <a:headEnd type="none" w="med" len="med"/>
              <a:tailEnd type="none" w="med" len="lg"/>
            </a:ln>
            <a:effectLst/>
          </p:spPr>
        </p:cxnSp>
        <p:cxnSp>
          <p:nvCxnSpPr>
            <p:cNvPr id="77" name="直線コネクタ 76"/>
            <p:cNvCxnSpPr/>
            <p:nvPr/>
          </p:nvCxnSpPr>
          <p:spPr bwMode="auto">
            <a:xfrm rot="5400000" flipH="1" flipV="1">
              <a:off x="1314432" y="6053152"/>
              <a:ext cx="361952" cy="180976"/>
            </a:xfrm>
            <a:prstGeom prst="line">
              <a:avLst/>
            </a:prstGeom>
            <a:solidFill>
              <a:schemeClr val="accent1"/>
            </a:solidFill>
            <a:ln w="19050" cap="rnd" cmpd="sng" algn="ctr">
              <a:solidFill>
                <a:schemeClr val="tx1"/>
              </a:solidFill>
              <a:prstDash val="solid"/>
              <a:round/>
              <a:headEnd type="none" w="med" len="med"/>
              <a:tailEnd type="none" w="med" len="lg"/>
            </a:ln>
            <a:effectLst/>
          </p:spPr>
        </p:cxnSp>
        <p:cxnSp>
          <p:nvCxnSpPr>
            <p:cNvPr id="78" name="直線コネクタ 77"/>
            <p:cNvCxnSpPr/>
            <p:nvPr/>
          </p:nvCxnSpPr>
          <p:spPr bwMode="auto">
            <a:xfrm>
              <a:off x="1585896" y="5962664"/>
              <a:ext cx="90488" cy="1588"/>
            </a:xfrm>
            <a:prstGeom prst="line">
              <a:avLst/>
            </a:prstGeom>
            <a:solidFill>
              <a:schemeClr val="accent1"/>
            </a:solidFill>
            <a:ln w="19050" cap="rnd" cmpd="sng" algn="ctr">
              <a:solidFill>
                <a:schemeClr val="tx1"/>
              </a:solidFill>
              <a:prstDash val="solid"/>
              <a:round/>
              <a:headEnd type="none" w="med" len="med"/>
              <a:tailEnd type="none" w="med" len="lg"/>
            </a:ln>
            <a:effectLst/>
          </p:spPr>
        </p:cxnSp>
      </p:grpSp>
      <p:grpSp>
        <p:nvGrpSpPr>
          <p:cNvPr id="79" name="グループ化 78"/>
          <p:cNvGrpSpPr/>
          <p:nvPr/>
        </p:nvGrpSpPr>
        <p:grpSpPr>
          <a:xfrm flipH="1">
            <a:off x="8553472" y="5782482"/>
            <a:ext cx="180976" cy="363540"/>
            <a:chOff x="1314432" y="5962664"/>
            <a:chExt cx="361952" cy="363540"/>
          </a:xfrm>
        </p:grpSpPr>
        <p:sp>
          <p:nvSpPr>
            <p:cNvPr id="80" name="正方形/長方形 79"/>
            <p:cNvSpPr/>
            <p:nvPr/>
          </p:nvSpPr>
          <p:spPr bwMode="auto">
            <a:xfrm>
              <a:off x="1314432" y="5962664"/>
              <a:ext cx="361952" cy="361952"/>
            </a:xfrm>
            <a:prstGeom prst="rect">
              <a:avLst/>
            </a:prstGeom>
            <a:noFill/>
            <a:ln w="3175" cap="flat" cmpd="sng" algn="ctr">
              <a:noFill/>
              <a:prstDash val="solid"/>
              <a:round/>
              <a:headEnd type="none" w="med" len="med"/>
              <a:tailEnd type="stealth" w="med" len="lg"/>
            </a:ln>
            <a:effectLst/>
          </p:spPr>
          <p:txBody>
            <a:bodyPr vert="horz" wrap="non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a:ln>
                  <a:noFill/>
                </a:ln>
                <a:solidFill>
                  <a:schemeClr val="tx1"/>
                </a:solidFill>
                <a:effectLst/>
                <a:latin typeface="Times New Roman" charset="0"/>
                <a:ea typeface="HG丸ｺﾞｼｯｸM-PRO" pitchFamily="50" charset="-128"/>
              </a:endParaRPr>
            </a:p>
          </p:txBody>
        </p:sp>
        <p:cxnSp>
          <p:nvCxnSpPr>
            <p:cNvPr id="81" name="直線コネクタ 80"/>
            <p:cNvCxnSpPr/>
            <p:nvPr/>
          </p:nvCxnSpPr>
          <p:spPr bwMode="auto">
            <a:xfrm>
              <a:off x="1314432" y="6324616"/>
              <a:ext cx="90488" cy="1588"/>
            </a:xfrm>
            <a:prstGeom prst="line">
              <a:avLst/>
            </a:prstGeom>
            <a:solidFill>
              <a:schemeClr val="accent1"/>
            </a:solidFill>
            <a:ln w="19050" cap="rnd" cmpd="sng" algn="ctr">
              <a:solidFill>
                <a:schemeClr val="tx1"/>
              </a:solidFill>
              <a:prstDash val="solid"/>
              <a:round/>
              <a:headEnd type="none" w="med" len="med"/>
              <a:tailEnd type="none" w="med" len="lg"/>
            </a:ln>
            <a:effectLst/>
          </p:spPr>
        </p:cxnSp>
        <p:cxnSp>
          <p:nvCxnSpPr>
            <p:cNvPr id="82" name="直線コネクタ 81"/>
            <p:cNvCxnSpPr/>
            <p:nvPr/>
          </p:nvCxnSpPr>
          <p:spPr bwMode="auto">
            <a:xfrm rot="5400000" flipH="1" flipV="1">
              <a:off x="1314432" y="6053152"/>
              <a:ext cx="361952" cy="180976"/>
            </a:xfrm>
            <a:prstGeom prst="line">
              <a:avLst/>
            </a:prstGeom>
            <a:solidFill>
              <a:schemeClr val="accent1"/>
            </a:solidFill>
            <a:ln w="19050" cap="rnd" cmpd="sng" algn="ctr">
              <a:solidFill>
                <a:schemeClr val="tx1"/>
              </a:solidFill>
              <a:prstDash val="solid"/>
              <a:round/>
              <a:headEnd type="none" w="med" len="med"/>
              <a:tailEnd type="none" w="med" len="lg"/>
            </a:ln>
            <a:effectLst/>
          </p:spPr>
        </p:cxnSp>
        <p:cxnSp>
          <p:nvCxnSpPr>
            <p:cNvPr id="83" name="直線コネクタ 82"/>
            <p:cNvCxnSpPr/>
            <p:nvPr/>
          </p:nvCxnSpPr>
          <p:spPr bwMode="auto">
            <a:xfrm>
              <a:off x="1585896" y="5962664"/>
              <a:ext cx="90488" cy="1588"/>
            </a:xfrm>
            <a:prstGeom prst="line">
              <a:avLst/>
            </a:prstGeom>
            <a:solidFill>
              <a:schemeClr val="accent1"/>
            </a:solidFill>
            <a:ln w="19050" cap="rnd" cmpd="sng" algn="ctr">
              <a:solidFill>
                <a:schemeClr val="tx1"/>
              </a:solidFill>
              <a:prstDash val="solid"/>
              <a:round/>
              <a:headEnd type="none" w="med" len="med"/>
              <a:tailEnd type="none" w="med" len="lg"/>
            </a:ln>
            <a:effectLst/>
          </p:spPr>
        </p:cxnSp>
      </p:grpSp>
      <p:cxnSp>
        <p:nvCxnSpPr>
          <p:cNvPr id="84" name="直線コネクタ 83"/>
          <p:cNvCxnSpPr/>
          <p:nvPr/>
        </p:nvCxnSpPr>
        <p:spPr bwMode="auto">
          <a:xfrm rot="10800000">
            <a:off x="7287434" y="5781688"/>
            <a:ext cx="1266038" cy="794"/>
          </a:xfrm>
          <a:prstGeom prst="line">
            <a:avLst/>
          </a:prstGeom>
          <a:solidFill>
            <a:schemeClr val="accent1"/>
          </a:solidFill>
          <a:ln w="19050" cap="rnd" cmpd="sng" algn="ctr">
            <a:solidFill>
              <a:schemeClr val="tx1"/>
            </a:solidFill>
            <a:prstDash val="solid"/>
            <a:round/>
            <a:headEnd type="none" w="med" len="med"/>
            <a:tailEnd type="none" w="med" len="lg"/>
          </a:ln>
          <a:effectLst/>
        </p:spPr>
      </p:cxnSp>
      <p:cxnSp>
        <p:nvCxnSpPr>
          <p:cNvPr id="85" name="直線コネクタ 84"/>
          <p:cNvCxnSpPr/>
          <p:nvPr/>
        </p:nvCxnSpPr>
        <p:spPr bwMode="auto">
          <a:xfrm rot="10800000">
            <a:off x="5114928" y="6144434"/>
            <a:ext cx="1990736" cy="1588"/>
          </a:xfrm>
          <a:prstGeom prst="line">
            <a:avLst/>
          </a:prstGeom>
          <a:solidFill>
            <a:schemeClr val="accent1"/>
          </a:solidFill>
          <a:ln w="19050" cap="rnd" cmpd="sng" algn="ctr">
            <a:solidFill>
              <a:schemeClr val="tx1"/>
            </a:solidFill>
            <a:prstDash val="solid"/>
            <a:round/>
            <a:headEnd type="none" w="med" len="med"/>
            <a:tailEnd type="none" w="med" len="lg"/>
          </a:ln>
          <a:effectLst/>
        </p:spPr>
      </p:cxnSp>
      <p:cxnSp>
        <p:nvCxnSpPr>
          <p:cNvPr id="86" name="直線コネクタ 85"/>
          <p:cNvCxnSpPr/>
          <p:nvPr/>
        </p:nvCxnSpPr>
        <p:spPr bwMode="auto">
          <a:xfrm rot="10800000">
            <a:off x="8734448" y="6144434"/>
            <a:ext cx="180182" cy="794"/>
          </a:xfrm>
          <a:prstGeom prst="line">
            <a:avLst/>
          </a:prstGeom>
          <a:solidFill>
            <a:schemeClr val="accent1"/>
          </a:solidFill>
          <a:ln w="19050" cap="rnd" cmpd="sng" algn="ctr">
            <a:solidFill>
              <a:schemeClr val="tx1"/>
            </a:solidFill>
            <a:prstDash val="solid"/>
            <a:round/>
            <a:headEnd type="none" w="med" len="med"/>
            <a:tailEnd type="none" w="med" len="lg"/>
          </a:ln>
          <a:effectLst/>
        </p:spPr>
      </p:cxnSp>
      <p:cxnSp>
        <p:nvCxnSpPr>
          <p:cNvPr id="87" name="直線矢印コネクタ 86"/>
          <p:cNvCxnSpPr/>
          <p:nvPr/>
        </p:nvCxnSpPr>
        <p:spPr bwMode="auto">
          <a:xfrm rot="16200000" flipH="1">
            <a:off x="1812116" y="2207412"/>
            <a:ext cx="452440" cy="361952"/>
          </a:xfrm>
          <a:prstGeom prst="straightConnector1">
            <a:avLst/>
          </a:prstGeom>
          <a:solidFill>
            <a:schemeClr val="accent1"/>
          </a:solidFill>
          <a:ln w="9525" cap="flat" cmpd="sng" algn="ctr">
            <a:solidFill>
              <a:schemeClr val="accent5"/>
            </a:solidFill>
            <a:prstDash val="solid"/>
            <a:round/>
            <a:headEnd type="none" w="med" len="med"/>
            <a:tailEnd type="arrow"/>
          </a:ln>
          <a:effectLst/>
        </p:spPr>
      </p:cxnSp>
      <p:cxnSp>
        <p:nvCxnSpPr>
          <p:cNvPr id="88" name="直線矢印コネクタ 87"/>
          <p:cNvCxnSpPr/>
          <p:nvPr/>
        </p:nvCxnSpPr>
        <p:spPr bwMode="auto">
          <a:xfrm rot="16200000" flipH="1">
            <a:off x="3259924" y="2207412"/>
            <a:ext cx="452440" cy="361952"/>
          </a:xfrm>
          <a:prstGeom prst="straightConnector1">
            <a:avLst/>
          </a:prstGeom>
          <a:solidFill>
            <a:schemeClr val="accent1"/>
          </a:solidFill>
          <a:ln w="9525" cap="flat" cmpd="sng" algn="ctr">
            <a:solidFill>
              <a:schemeClr val="accent5"/>
            </a:solidFill>
            <a:prstDash val="solid"/>
            <a:round/>
            <a:headEnd type="none" w="med" len="med"/>
            <a:tailEnd type="arrow"/>
          </a:ln>
          <a:effectLst/>
        </p:spPr>
      </p:cxnSp>
      <p:cxnSp>
        <p:nvCxnSpPr>
          <p:cNvPr id="89" name="直線矢印コネクタ 88"/>
          <p:cNvCxnSpPr/>
          <p:nvPr/>
        </p:nvCxnSpPr>
        <p:spPr bwMode="auto">
          <a:xfrm rot="16200000" flipH="1">
            <a:off x="4707732" y="2207412"/>
            <a:ext cx="452440" cy="361952"/>
          </a:xfrm>
          <a:prstGeom prst="straightConnector1">
            <a:avLst/>
          </a:prstGeom>
          <a:solidFill>
            <a:schemeClr val="accent1"/>
          </a:solidFill>
          <a:ln w="9525" cap="flat" cmpd="sng" algn="ctr">
            <a:solidFill>
              <a:schemeClr val="accent5"/>
            </a:solidFill>
            <a:prstDash val="solid"/>
            <a:round/>
            <a:headEnd type="none" w="med" len="med"/>
            <a:tailEnd type="arrow"/>
          </a:ln>
          <a:effectLst/>
        </p:spPr>
      </p:cxnSp>
      <p:cxnSp>
        <p:nvCxnSpPr>
          <p:cNvPr id="90" name="直線矢印コネクタ 89"/>
          <p:cNvCxnSpPr/>
          <p:nvPr/>
        </p:nvCxnSpPr>
        <p:spPr bwMode="auto">
          <a:xfrm rot="16200000" flipH="1">
            <a:off x="5431636" y="2207412"/>
            <a:ext cx="452440" cy="361952"/>
          </a:xfrm>
          <a:prstGeom prst="straightConnector1">
            <a:avLst/>
          </a:prstGeom>
          <a:solidFill>
            <a:schemeClr val="accent1"/>
          </a:solidFill>
          <a:ln w="9525" cap="flat" cmpd="sng" algn="ctr">
            <a:solidFill>
              <a:schemeClr val="accent5"/>
            </a:solidFill>
            <a:prstDash val="solid"/>
            <a:round/>
            <a:headEnd type="none" w="med" len="med"/>
            <a:tailEnd type="arrow"/>
          </a:ln>
          <a:effectLst/>
        </p:spPr>
      </p:cxnSp>
      <p:cxnSp>
        <p:nvCxnSpPr>
          <p:cNvPr id="91" name="直線矢印コネクタ 90"/>
          <p:cNvCxnSpPr/>
          <p:nvPr/>
        </p:nvCxnSpPr>
        <p:spPr bwMode="auto">
          <a:xfrm rot="16200000" flipH="1">
            <a:off x="6155540" y="2207412"/>
            <a:ext cx="452440" cy="361952"/>
          </a:xfrm>
          <a:prstGeom prst="straightConnector1">
            <a:avLst/>
          </a:prstGeom>
          <a:solidFill>
            <a:schemeClr val="accent1"/>
          </a:solidFill>
          <a:ln w="9525" cap="flat" cmpd="sng" algn="ctr">
            <a:solidFill>
              <a:schemeClr val="accent5"/>
            </a:solidFill>
            <a:prstDash val="solid"/>
            <a:round/>
            <a:headEnd type="none" w="med" len="med"/>
            <a:tailEnd type="arrow"/>
          </a:ln>
          <a:effectLst/>
        </p:spPr>
      </p:cxnSp>
    </p:spTree>
    <p:extLst>
      <p:ext uri="{BB962C8B-B14F-4D97-AF65-F5344CB8AC3E}">
        <p14:creationId xmlns:p14="http://schemas.microsoft.com/office/powerpoint/2010/main" val="41821780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メモリやレジスタ・ファイル</a:t>
            </a:r>
          </a:p>
        </p:txBody>
      </p:sp>
      <p:sp>
        <p:nvSpPr>
          <p:cNvPr id="3" name="テキスト プレースホルダー 2"/>
          <p:cNvSpPr>
            <a:spLocks noGrp="1"/>
          </p:cNvSpPr>
          <p:nvPr>
            <p:ph type="body" sz="quarter" idx="10"/>
          </p:nvPr>
        </p:nvSpPr>
        <p:spPr>
          <a:xfrm>
            <a:off x="161951" y="4869016"/>
            <a:ext cx="8910099" cy="1439709"/>
          </a:xfrm>
        </p:spPr>
        <p:txBody>
          <a:bodyPr/>
          <a:lstStyle/>
          <a:p>
            <a:r>
              <a:rPr kumimoji="1" lang="en-US" altLang="ja-JP" dirty="0"/>
              <a:t>D-FF </a:t>
            </a:r>
            <a:r>
              <a:rPr kumimoji="1" lang="ja-JP" altLang="en-US" dirty="0"/>
              <a:t>を必要なだけ並べて，マルチプレクサで選択することで実現できる</a:t>
            </a:r>
            <a:endParaRPr kumimoji="1" lang="en-US" altLang="ja-JP" dirty="0"/>
          </a:p>
          <a:p>
            <a:pPr lvl="1"/>
            <a:r>
              <a:rPr kumimoji="1" lang="ja-JP" altLang="en-US" dirty="0"/>
              <a:t>実際には，もっと最適化された回路（</a:t>
            </a:r>
            <a:r>
              <a:rPr kumimoji="1" lang="en-US" altLang="ja-JP" dirty="0"/>
              <a:t>SRAM</a:t>
            </a:r>
            <a:r>
              <a:rPr kumimoji="1" lang="ja-JP" altLang="en-US" dirty="0"/>
              <a:t>）が使用される事が多い</a:t>
            </a:r>
            <a:endParaRPr kumimoji="1" lang="en-US" altLang="ja-JP" dirty="0"/>
          </a:p>
          <a:p>
            <a:pPr lvl="1"/>
            <a:r>
              <a:rPr kumimoji="1" lang="ja-JP" altLang="en-US" dirty="0"/>
              <a:t>（後の講義で詳しく説明する予定</a:t>
            </a:r>
          </a:p>
        </p:txBody>
      </p:sp>
      <p:grpSp>
        <p:nvGrpSpPr>
          <p:cNvPr id="4" name="グループ化 3"/>
          <p:cNvGrpSpPr/>
          <p:nvPr/>
        </p:nvGrpSpPr>
        <p:grpSpPr>
          <a:xfrm>
            <a:off x="3221985" y="1268976"/>
            <a:ext cx="990011" cy="720008"/>
            <a:chOff x="6369707" y="1718772"/>
            <a:chExt cx="1441450" cy="1085855"/>
          </a:xfrm>
        </p:grpSpPr>
        <p:sp>
          <p:nvSpPr>
            <p:cNvPr id="5" name="Line 9"/>
            <p:cNvSpPr>
              <a:spLocks noChangeShapeType="1"/>
            </p:cNvSpPr>
            <p:nvPr/>
          </p:nvSpPr>
          <p:spPr bwMode="auto">
            <a:xfrm>
              <a:off x="6369707" y="1996594"/>
              <a:ext cx="1441450"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sp>
          <p:nvSpPr>
            <p:cNvPr id="6" name="Rectangle 6"/>
            <p:cNvSpPr>
              <a:spLocks noChangeArrowheads="1"/>
            </p:cNvSpPr>
            <p:nvPr/>
          </p:nvSpPr>
          <p:spPr bwMode="auto">
            <a:xfrm>
              <a:off x="6732288" y="1718772"/>
              <a:ext cx="716919" cy="1085855"/>
            </a:xfrm>
            <a:prstGeom prst="rect">
              <a:avLst/>
            </a:prstGeom>
            <a:solidFill>
              <a:srgbClr val="FFFFFF"/>
            </a:solidFill>
            <a:ln w="25400" algn="ctr">
              <a:solidFill>
                <a:schemeClr val="tx1"/>
              </a:solidFill>
              <a:miter lim="800000"/>
              <a:headEnd/>
              <a:tailEnd type="none" w="med" len="lg"/>
            </a:ln>
            <a:effectLst/>
          </p:spPr>
          <p:txBody>
            <a:bodyPr wrap="none" lIns="90000" tIns="46800" rIns="90000" bIns="46800" anchor="ctr"/>
            <a:lstStyle/>
            <a:p>
              <a:endParaRPr lang="ja-JP" altLang="en-US" sz="1200"/>
            </a:p>
          </p:txBody>
        </p:sp>
        <p:sp>
          <p:nvSpPr>
            <p:cNvPr id="7" name="Rectangle 7"/>
            <p:cNvSpPr>
              <a:spLocks noChangeArrowheads="1"/>
            </p:cNvSpPr>
            <p:nvPr/>
          </p:nvSpPr>
          <p:spPr bwMode="auto">
            <a:xfrm>
              <a:off x="7088845" y="1817206"/>
              <a:ext cx="360362" cy="360363"/>
            </a:xfrm>
            <a:prstGeom prst="rect">
              <a:avLst/>
            </a:prstGeom>
            <a:noFill/>
            <a:ln w="12700" algn="ctr">
              <a:noFill/>
              <a:miter lim="800000"/>
              <a:headEnd/>
              <a:tailEnd/>
            </a:ln>
            <a:effectLst/>
          </p:spPr>
          <p:txBody>
            <a:bodyPr wrap="none" lIns="90000" tIns="46800" rIns="90000" bIns="46800" anchor="ctr"/>
            <a:lstStyle/>
            <a:p>
              <a:pPr algn="r"/>
              <a:r>
                <a:rPr lang="en-US" altLang="ja-JP" sz="1200" i="1" dirty="0"/>
                <a:t>q</a:t>
              </a:r>
              <a:endParaRPr lang="en-US" altLang="ja-JP" sz="1200" dirty="0"/>
            </a:p>
          </p:txBody>
        </p:sp>
        <p:sp>
          <p:nvSpPr>
            <p:cNvPr id="8" name="Rectangle 8"/>
            <p:cNvSpPr>
              <a:spLocks noChangeArrowheads="1"/>
            </p:cNvSpPr>
            <p:nvPr/>
          </p:nvSpPr>
          <p:spPr bwMode="auto">
            <a:xfrm>
              <a:off x="6730070" y="1817206"/>
              <a:ext cx="360362" cy="360363"/>
            </a:xfrm>
            <a:prstGeom prst="rect">
              <a:avLst/>
            </a:prstGeom>
            <a:noFill/>
            <a:ln w="12700" algn="ctr">
              <a:noFill/>
              <a:miter lim="800000"/>
              <a:headEnd/>
              <a:tailEnd/>
            </a:ln>
            <a:effectLst/>
          </p:spPr>
          <p:txBody>
            <a:bodyPr wrap="none" lIns="90000" tIns="46800" rIns="90000" bIns="46800" anchor="ctr"/>
            <a:lstStyle/>
            <a:p>
              <a:pPr algn="l"/>
              <a:r>
                <a:rPr lang="en-US" altLang="ja-JP" sz="1200" i="1" dirty="0"/>
                <a:t>d</a:t>
              </a:r>
              <a:endParaRPr lang="en-US" altLang="ja-JP" sz="1200" dirty="0"/>
            </a:p>
          </p:txBody>
        </p:sp>
        <p:sp>
          <p:nvSpPr>
            <p:cNvPr id="9" name="Freeform 10"/>
            <p:cNvSpPr>
              <a:spLocks/>
            </p:cNvSpPr>
            <p:nvPr/>
          </p:nvSpPr>
          <p:spPr bwMode="auto">
            <a:xfrm rot="5400000">
              <a:off x="6732287" y="2438870"/>
              <a:ext cx="180024" cy="180024"/>
            </a:xfrm>
            <a:custGeom>
              <a:avLst/>
              <a:gdLst/>
              <a:ahLst/>
              <a:cxnLst>
                <a:cxn ang="0">
                  <a:pos x="0" y="114"/>
                </a:cxn>
                <a:cxn ang="0">
                  <a:pos x="56" y="0"/>
                </a:cxn>
                <a:cxn ang="0">
                  <a:pos x="113" y="114"/>
                </a:cxn>
              </a:cxnLst>
              <a:rect l="0" t="0" r="r" b="b"/>
              <a:pathLst>
                <a:path w="113" h="114">
                  <a:moveTo>
                    <a:pt x="0" y="114"/>
                  </a:moveTo>
                  <a:lnTo>
                    <a:pt x="56" y="0"/>
                  </a:lnTo>
                  <a:lnTo>
                    <a:pt x="113" y="114"/>
                  </a:lnTo>
                </a:path>
              </a:pathLst>
            </a:custGeom>
            <a:noFill/>
            <a:ln w="9525" cap="flat" cmpd="sng">
              <a:solidFill>
                <a:schemeClr val="tx1"/>
              </a:solidFill>
              <a:prstDash val="solid"/>
              <a:round/>
              <a:headEnd type="none" w="med" len="med"/>
              <a:tailEnd type="none" w="med" len="lg"/>
            </a:ln>
            <a:effectLst/>
          </p:spPr>
          <p:txBody>
            <a:bodyPr wrap="none" lIns="90000" tIns="46800" rIns="90000" bIns="46800" anchor="ctr"/>
            <a:lstStyle/>
            <a:p>
              <a:endParaRPr lang="ja-JP" altLang="en-US" sz="1200"/>
            </a:p>
          </p:txBody>
        </p:sp>
        <p:sp>
          <p:nvSpPr>
            <p:cNvPr id="10" name="Line 12"/>
            <p:cNvSpPr>
              <a:spLocks noChangeShapeType="1"/>
            </p:cNvSpPr>
            <p:nvPr/>
          </p:nvSpPr>
          <p:spPr bwMode="auto">
            <a:xfrm flipV="1">
              <a:off x="6369707" y="2536344"/>
              <a:ext cx="360363" cy="1587"/>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sp>
          <p:nvSpPr>
            <p:cNvPr id="11" name="Rectangle 11"/>
            <p:cNvSpPr>
              <a:spLocks noChangeArrowheads="1"/>
            </p:cNvSpPr>
            <p:nvPr/>
          </p:nvSpPr>
          <p:spPr bwMode="auto">
            <a:xfrm>
              <a:off x="6642023" y="2348988"/>
              <a:ext cx="720097" cy="360049"/>
            </a:xfrm>
            <a:prstGeom prst="rect">
              <a:avLst/>
            </a:prstGeom>
            <a:noFill/>
            <a:ln w="12700" algn="ctr">
              <a:noFill/>
              <a:miter lim="800000"/>
              <a:headEnd/>
              <a:tailEnd/>
            </a:ln>
            <a:effectLst/>
          </p:spPr>
          <p:txBody>
            <a:bodyPr wrap="none" lIns="90000" tIns="46800" rIns="90000" bIns="46800" anchor="ctr"/>
            <a:lstStyle/>
            <a:p>
              <a:pPr algn="r"/>
              <a:r>
                <a:rPr lang="en-US" altLang="ja-JP" sz="1200" i="1" dirty="0"/>
                <a:t>clk</a:t>
              </a:r>
              <a:endParaRPr lang="en-US" altLang="ja-JP" sz="1200" dirty="0"/>
            </a:p>
          </p:txBody>
        </p:sp>
      </p:grpSp>
      <p:grpSp>
        <p:nvGrpSpPr>
          <p:cNvPr id="12" name="グループ化 11"/>
          <p:cNvGrpSpPr/>
          <p:nvPr/>
        </p:nvGrpSpPr>
        <p:grpSpPr>
          <a:xfrm>
            <a:off x="3221985" y="2168986"/>
            <a:ext cx="990011" cy="720008"/>
            <a:chOff x="6369707" y="1718772"/>
            <a:chExt cx="1441450" cy="1085855"/>
          </a:xfrm>
        </p:grpSpPr>
        <p:sp>
          <p:nvSpPr>
            <p:cNvPr id="13" name="Line 9"/>
            <p:cNvSpPr>
              <a:spLocks noChangeShapeType="1"/>
            </p:cNvSpPr>
            <p:nvPr/>
          </p:nvSpPr>
          <p:spPr bwMode="auto">
            <a:xfrm>
              <a:off x="6369707" y="1996594"/>
              <a:ext cx="1441450"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sp>
          <p:nvSpPr>
            <p:cNvPr id="14" name="Rectangle 6"/>
            <p:cNvSpPr>
              <a:spLocks noChangeArrowheads="1"/>
            </p:cNvSpPr>
            <p:nvPr/>
          </p:nvSpPr>
          <p:spPr bwMode="auto">
            <a:xfrm>
              <a:off x="6732288" y="1718772"/>
              <a:ext cx="716919" cy="1085855"/>
            </a:xfrm>
            <a:prstGeom prst="rect">
              <a:avLst/>
            </a:prstGeom>
            <a:solidFill>
              <a:srgbClr val="FFFFFF"/>
            </a:solidFill>
            <a:ln w="25400" algn="ctr">
              <a:solidFill>
                <a:schemeClr val="tx1"/>
              </a:solidFill>
              <a:miter lim="800000"/>
              <a:headEnd/>
              <a:tailEnd type="none" w="med" len="lg"/>
            </a:ln>
            <a:effectLst/>
          </p:spPr>
          <p:txBody>
            <a:bodyPr wrap="none" lIns="90000" tIns="46800" rIns="90000" bIns="46800" anchor="ctr"/>
            <a:lstStyle/>
            <a:p>
              <a:endParaRPr lang="ja-JP" altLang="en-US" sz="1200"/>
            </a:p>
          </p:txBody>
        </p:sp>
        <p:sp>
          <p:nvSpPr>
            <p:cNvPr id="15" name="Rectangle 7"/>
            <p:cNvSpPr>
              <a:spLocks noChangeArrowheads="1"/>
            </p:cNvSpPr>
            <p:nvPr/>
          </p:nvSpPr>
          <p:spPr bwMode="auto">
            <a:xfrm>
              <a:off x="7088845" y="1817206"/>
              <a:ext cx="360362" cy="360363"/>
            </a:xfrm>
            <a:prstGeom prst="rect">
              <a:avLst/>
            </a:prstGeom>
            <a:noFill/>
            <a:ln w="12700" algn="ctr">
              <a:noFill/>
              <a:miter lim="800000"/>
              <a:headEnd/>
              <a:tailEnd/>
            </a:ln>
            <a:effectLst/>
          </p:spPr>
          <p:txBody>
            <a:bodyPr wrap="none" lIns="90000" tIns="46800" rIns="90000" bIns="46800" anchor="ctr"/>
            <a:lstStyle/>
            <a:p>
              <a:pPr algn="r"/>
              <a:r>
                <a:rPr lang="en-US" altLang="ja-JP" sz="1200" i="1" dirty="0"/>
                <a:t>q</a:t>
              </a:r>
              <a:endParaRPr lang="en-US" altLang="ja-JP" sz="1200" dirty="0"/>
            </a:p>
          </p:txBody>
        </p:sp>
        <p:sp>
          <p:nvSpPr>
            <p:cNvPr id="16" name="Rectangle 8"/>
            <p:cNvSpPr>
              <a:spLocks noChangeArrowheads="1"/>
            </p:cNvSpPr>
            <p:nvPr/>
          </p:nvSpPr>
          <p:spPr bwMode="auto">
            <a:xfrm>
              <a:off x="6730070" y="1817206"/>
              <a:ext cx="360362" cy="360363"/>
            </a:xfrm>
            <a:prstGeom prst="rect">
              <a:avLst/>
            </a:prstGeom>
            <a:noFill/>
            <a:ln w="12700" algn="ctr">
              <a:noFill/>
              <a:miter lim="800000"/>
              <a:headEnd/>
              <a:tailEnd/>
            </a:ln>
            <a:effectLst/>
          </p:spPr>
          <p:txBody>
            <a:bodyPr wrap="none" lIns="90000" tIns="46800" rIns="90000" bIns="46800" anchor="ctr"/>
            <a:lstStyle/>
            <a:p>
              <a:pPr algn="l"/>
              <a:r>
                <a:rPr lang="en-US" altLang="ja-JP" sz="1200" i="1" dirty="0"/>
                <a:t>d</a:t>
              </a:r>
              <a:endParaRPr lang="en-US" altLang="ja-JP" sz="1200" dirty="0"/>
            </a:p>
          </p:txBody>
        </p:sp>
        <p:sp>
          <p:nvSpPr>
            <p:cNvPr id="17" name="Freeform 10"/>
            <p:cNvSpPr>
              <a:spLocks/>
            </p:cNvSpPr>
            <p:nvPr/>
          </p:nvSpPr>
          <p:spPr bwMode="auto">
            <a:xfrm rot="5400000">
              <a:off x="6732287" y="2438870"/>
              <a:ext cx="180024" cy="180024"/>
            </a:xfrm>
            <a:custGeom>
              <a:avLst/>
              <a:gdLst/>
              <a:ahLst/>
              <a:cxnLst>
                <a:cxn ang="0">
                  <a:pos x="0" y="114"/>
                </a:cxn>
                <a:cxn ang="0">
                  <a:pos x="56" y="0"/>
                </a:cxn>
                <a:cxn ang="0">
                  <a:pos x="113" y="114"/>
                </a:cxn>
              </a:cxnLst>
              <a:rect l="0" t="0" r="r" b="b"/>
              <a:pathLst>
                <a:path w="113" h="114">
                  <a:moveTo>
                    <a:pt x="0" y="114"/>
                  </a:moveTo>
                  <a:lnTo>
                    <a:pt x="56" y="0"/>
                  </a:lnTo>
                  <a:lnTo>
                    <a:pt x="113" y="114"/>
                  </a:lnTo>
                </a:path>
              </a:pathLst>
            </a:custGeom>
            <a:noFill/>
            <a:ln w="9525" cap="flat" cmpd="sng">
              <a:solidFill>
                <a:schemeClr val="tx1"/>
              </a:solidFill>
              <a:prstDash val="solid"/>
              <a:round/>
              <a:headEnd type="none" w="med" len="med"/>
              <a:tailEnd type="none" w="med" len="lg"/>
            </a:ln>
            <a:effectLst/>
          </p:spPr>
          <p:txBody>
            <a:bodyPr wrap="none" lIns="90000" tIns="46800" rIns="90000" bIns="46800" anchor="ctr"/>
            <a:lstStyle/>
            <a:p>
              <a:endParaRPr lang="ja-JP" altLang="en-US" sz="1200"/>
            </a:p>
          </p:txBody>
        </p:sp>
        <p:sp>
          <p:nvSpPr>
            <p:cNvPr id="18" name="Line 12"/>
            <p:cNvSpPr>
              <a:spLocks noChangeShapeType="1"/>
            </p:cNvSpPr>
            <p:nvPr/>
          </p:nvSpPr>
          <p:spPr bwMode="auto">
            <a:xfrm flipV="1">
              <a:off x="6369707" y="2536344"/>
              <a:ext cx="360363" cy="1587"/>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sp>
          <p:nvSpPr>
            <p:cNvPr id="19" name="Rectangle 11"/>
            <p:cNvSpPr>
              <a:spLocks noChangeArrowheads="1"/>
            </p:cNvSpPr>
            <p:nvPr/>
          </p:nvSpPr>
          <p:spPr bwMode="auto">
            <a:xfrm>
              <a:off x="6642023" y="2348988"/>
              <a:ext cx="720097" cy="360049"/>
            </a:xfrm>
            <a:prstGeom prst="rect">
              <a:avLst/>
            </a:prstGeom>
            <a:noFill/>
            <a:ln w="12700" algn="ctr">
              <a:noFill/>
              <a:miter lim="800000"/>
              <a:headEnd/>
              <a:tailEnd/>
            </a:ln>
            <a:effectLst/>
          </p:spPr>
          <p:txBody>
            <a:bodyPr wrap="none" lIns="90000" tIns="46800" rIns="90000" bIns="46800" anchor="ctr"/>
            <a:lstStyle/>
            <a:p>
              <a:pPr algn="r"/>
              <a:r>
                <a:rPr lang="en-US" altLang="ja-JP" sz="1200" i="1" dirty="0"/>
                <a:t>clk</a:t>
              </a:r>
              <a:endParaRPr lang="en-US" altLang="ja-JP" sz="1200" dirty="0"/>
            </a:p>
          </p:txBody>
        </p:sp>
      </p:grpSp>
      <p:grpSp>
        <p:nvGrpSpPr>
          <p:cNvPr id="20" name="グループ化 19"/>
          <p:cNvGrpSpPr/>
          <p:nvPr/>
        </p:nvGrpSpPr>
        <p:grpSpPr>
          <a:xfrm>
            <a:off x="3221985" y="3068996"/>
            <a:ext cx="990011" cy="720008"/>
            <a:chOff x="6369707" y="1718772"/>
            <a:chExt cx="1441450" cy="1085855"/>
          </a:xfrm>
        </p:grpSpPr>
        <p:sp>
          <p:nvSpPr>
            <p:cNvPr id="21" name="Line 9"/>
            <p:cNvSpPr>
              <a:spLocks noChangeShapeType="1"/>
            </p:cNvSpPr>
            <p:nvPr/>
          </p:nvSpPr>
          <p:spPr bwMode="auto">
            <a:xfrm>
              <a:off x="6369707" y="1996594"/>
              <a:ext cx="1441450"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sp>
          <p:nvSpPr>
            <p:cNvPr id="22" name="Rectangle 6"/>
            <p:cNvSpPr>
              <a:spLocks noChangeArrowheads="1"/>
            </p:cNvSpPr>
            <p:nvPr/>
          </p:nvSpPr>
          <p:spPr bwMode="auto">
            <a:xfrm>
              <a:off x="6732288" y="1718772"/>
              <a:ext cx="716919" cy="1085855"/>
            </a:xfrm>
            <a:prstGeom prst="rect">
              <a:avLst/>
            </a:prstGeom>
            <a:solidFill>
              <a:srgbClr val="FFFFFF"/>
            </a:solidFill>
            <a:ln w="25400" algn="ctr">
              <a:solidFill>
                <a:schemeClr val="tx1"/>
              </a:solidFill>
              <a:miter lim="800000"/>
              <a:headEnd/>
              <a:tailEnd type="none" w="med" len="lg"/>
            </a:ln>
            <a:effectLst/>
          </p:spPr>
          <p:txBody>
            <a:bodyPr wrap="none" lIns="90000" tIns="46800" rIns="90000" bIns="46800" anchor="ctr"/>
            <a:lstStyle/>
            <a:p>
              <a:endParaRPr lang="ja-JP" altLang="en-US" sz="1200"/>
            </a:p>
          </p:txBody>
        </p:sp>
        <p:sp>
          <p:nvSpPr>
            <p:cNvPr id="23" name="Rectangle 7"/>
            <p:cNvSpPr>
              <a:spLocks noChangeArrowheads="1"/>
            </p:cNvSpPr>
            <p:nvPr/>
          </p:nvSpPr>
          <p:spPr bwMode="auto">
            <a:xfrm>
              <a:off x="7088845" y="1817206"/>
              <a:ext cx="360362" cy="360363"/>
            </a:xfrm>
            <a:prstGeom prst="rect">
              <a:avLst/>
            </a:prstGeom>
            <a:noFill/>
            <a:ln w="12700" algn="ctr">
              <a:noFill/>
              <a:miter lim="800000"/>
              <a:headEnd/>
              <a:tailEnd/>
            </a:ln>
            <a:effectLst/>
          </p:spPr>
          <p:txBody>
            <a:bodyPr wrap="none" lIns="90000" tIns="46800" rIns="90000" bIns="46800" anchor="ctr"/>
            <a:lstStyle/>
            <a:p>
              <a:pPr algn="r"/>
              <a:r>
                <a:rPr lang="en-US" altLang="ja-JP" sz="1200" i="1" dirty="0"/>
                <a:t>q</a:t>
              </a:r>
              <a:endParaRPr lang="en-US" altLang="ja-JP" sz="1200" dirty="0"/>
            </a:p>
          </p:txBody>
        </p:sp>
        <p:sp>
          <p:nvSpPr>
            <p:cNvPr id="24" name="Rectangle 8"/>
            <p:cNvSpPr>
              <a:spLocks noChangeArrowheads="1"/>
            </p:cNvSpPr>
            <p:nvPr/>
          </p:nvSpPr>
          <p:spPr bwMode="auto">
            <a:xfrm>
              <a:off x="6730070" y="1817206"/>
              <a:ext cx="360362" cy="360363"/>
            </a:xfrm>
            <a:prstGeom prst="rect">
              <a:avLst/>
            </a:prstGeom>
            <a:noFill/>
            <a:ln w="12700" algn="ctr">
              <a:noFill/>
              <a:miter lim="800000"/>
              <a:headEnd/>
              <a:tailEnd/>
            </a:ln>
            <a:effectLst/>
          </p:spPr>
          <p:txBody>
            <a:bodyPr wrap="none" lIns="90000" tIns="46800" rIns="90000" bIns="46800" anchor="ctr"/>
            <a:lstStyle/>
            <a:p>
              <a:pPr algn="l"/>
              <a:r>
                <a:rPr lang="en-US" altLang="ja-JP" sz="1200" i="1" dirty="0"/>
                <a:t>d</a:t>
              </a:r>
              <a:endParaRPr lang="en-US" altLang="ja-JP" sz="1200" dirty="0"/>
            </a:p>
          </p:txBody>
        </p:sp>
        <p:sp>
          <p:nvSpPr>
            <p:cNvPr id="25" name="Freeform 10"/>
            <p:cNvSpPr>
              <a:spLocks/>
            </p:cNvSpPr>
            <p:nvPr/>
          </p:nvSpPr>
          <p:spPr bwMode="auto">
            <a:xfrm rot="5400000">
              <a:off x="6732287" y="2438870"/>
              <a:ext cx="180024" cy="180024"/>
            </a:xfrm>
            <a:custGeom>
              <a:avLst/>
              <a:gdLst/>
              <a:ahLst/>
              <a:cxnLst>
                <a:cxn ang="0">
                  <a:pos x="0" y="114"/>
                </a:cxn>
                <a:cxn ang="0">
                  <a:pos x="56" y="0"/>
                </a:cxn>
                <a:cxn ang="0">
                  <a:pos x="113" y="114"/>
                </a:cxn>
              </a:cxnLst>
              <a:rect l="0" t="0" r="r" b="b"/>
              <a:pathLst>
                <a:path w="113" h="114">
                  <a:moveTo>
                    <a:pt x="0" y="114"/>
                  </a:moveTo>
                  <a:lnTo>
                    <a:pt x="56" y="0"/>
                  </a:lnTo>
                  <a:lnTo>
                    <a:pt x="113" y="114"/>
                  </a:lnTo>
                </a:path>
              </a:pathLst>
            </a:custGeom>
            <a:noFill/>
            <a:ln w="9525" cap="flat" cmpd="sng">
              <a:solidFill>
                <a:schemeClr val="tx1"/>
              </a:solidFill>
              <a:prstDash val="solid"/>
              <a:round/>
              <a:headEnd type="none" w="med" len="med"/>
              <a:tailEnd type="none" w="med" len="lg"/>
            </a:ln>
            <a:effectLst/>
          </p:spPr>
          <p:txBody>
            <a:bodyPr wrap="none" lIns="90000" tIns="46800" rIns="90000" bIns="46800" anchor="ctr"/>
            <a:lstStyle/>
            <a:p>
              <a:endParaRPr lang="ja-JP" altLang="en-US" sz="1200"/>
            </a:p>
          </p:txBody>
        </p:sp>
        <p:sp>
          <p:nvSpPr>
            <p:cNvPr id="26" name="Line 12"/>
            <p:cNvSpPr>
              <a:spLocks noChangeShapeType="1"/>
            </p:cNvSpPr>
            <p:nvPr/>
          </p:nvSpPr>
          <p:spPr bwMode="auto">
            <a:xfrm flipV="1">
              <a:off x="6369707" y="2536344"/>
              <a:ext cx="360363" cy="1587"/>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sp>
          <p:nvSpPr>
            <p:cNvPr id="27" name="Rectangle 11"/>
            <p:cNvSpPr>
              <a:spLocks noChangeArrowheads="1"/>
            </p:cNvSpPr>
            <p:nvPr/>
          </p:nvSpPr>
          <p:spPr bwMode="auto">
            <a:xfrm>
              <a:off x="6642023" y="2348988"/>
              <a:ext cx="720097" cy="360049"/>
            </a:xfrm>
            <a:prstGeom prst="rect">
              <a:avLst/>
            </a:prstGeom>
            <a:noFill/>
            <a:ln w="12700" algn="ctr">
              <a:noFill/>
              <a:miter lim="800000"/>
              <a:headEnd/>
              <a:tailEnd/>
            </a:ln>
            <a:effectLst/>
          </p:spPr>
          <p:txBody>
            <a:bodyPr wrap="none" lIns="90000" tIns="46800" rIns="90000" bIns="46800" anchor="ctr"/>
            <a:lstStyle/>
            <a:p>
              <a:pPr algn="r"/>
              <a:r>
                <a:rPr lang="en-US" altLang="ja-JP" sz="1200" i="1" dirty="0"/>
                <a:t>clk</a:t>
              </a:r>
              <a:endParaRPr lang="en-US" altLang="ja-JP" sz="1200" dirty="0"/>
            </a:p>
          </p:txBody>
        </p:sp>
      </p:grpSp>
      <p:grpSp>
        <p:nvGrpSpPr>
          <p:cNvPr id="28" name="グループ化 27"/>
          <p:cNvGrpSpPr/>
          <p:nvPr/>
        </p:nvGrpSpPr>
        <p:grpSpPr>
          <a:xfrm>
            <a:off x="3221985" y="3969006"/>
            <a:ext cx="990011" cy="720008"/>
            <a:chOff x="6369707" y="1718772"/>
            <a:chExt cx="1441450" cy="1085855"/>
          </a:xfrm>
        </p:grpSpPr>
        <p:sp>
          <p:nvSpPr>
            <p:cNvPr id="29" name="Line 9"/>
            <p:cNvSpPr>
              <a:spLocks noChangeShapeType="1"/>
            </p:cNvSpPr>
            <p:nvPr/>
          </p:nvSpPr>
          <p:spPr bwMode="auto">
            <a:xfrm>
              <a:off x="6369707" y="1996594"/>
              <a:ext cx="1441450"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sp>
          <p:nvSpPr>
            <p:cNvPr id="30" name="Rectangle 6"/>
            <p:cNvSpPr>
              <a:spLocks noChangeArrowheads="1"/>
            </p:cNvSpPr>
            <p:nvPr/>
          </p:nvSpPr>
          <p:spPr bwMode="auto">
            <a:xfrm>
              <a:off x="6732288" y="1718772"/>
              <a:ext cx="716919" cy="1085855"/>
            </a:xfrm>
            <a:prstGeom prst="rect">
              <a:avLst/>
            </a:prstGeom>
            <a:solidFill>
              <a:srgbClr val="FFFFFF"/>
            </a:solidFill>
            <a:ln w="25400" algn="ctr">
              <a:solidFill>
                <a:schemeClr val="tx1"/>
              </a:solidFill>
              <a:miter lim="800000"/>
              <a:headEnd/>
              <a:tailEnd type="none" w="med" len="lg"/>
            </a:ln>
            <a:effectLst/>
          </p:spPr>
          <p:txBody>
            <a:bodyPr wrap="none" lIns="90000" tIns="46800" rIns="90000" bIns="46800" anchor="ctr"/>
            <a:lstStyle/>
            <a:p>
              <a:endParaRPr lang="ja-JP" altLang="en-US" sz="1200"/>
            </a:p>
          </p:txBody>
        </p:sp>
        <p:sp>
          <p:nvSpPr>
            <p:cNvPr id="31" name="Rectangle 7"/>
            <p:cNvSpPr>
              <a:spLocks noChangeArrowheads="1"/>
            </p:cNvSpPr>
            <p:nvPr/>
          </p:nvSpPr>
          <p:spPr bwMode="auto">
            <a:xfrm>
              <a:off x="7088845" y="1817206"/>
              <a:ext cx="360362" cy="360363"/>
            </a:xfrm>
            <a:prstGeom prst="rect">
              <a:avLst/>
            </a:prstGeom>
            <a:noFill/>
            <a:ln w="12700" algn="ctr">
              <a:noFill/>
              <a:miter lim="800000"/>
              <a:headEnd/>
              <a:tailEnd/>
            </a:ln>
            <a:effectLst/>
          </p:spPr>
          <p:txBody>
            <a:bodyPr wrap="none" lIns="90000" tIns="46800" rIns="90000" bIns="46800" anchor="ctr"/>
            <a:lstStyle/>
            <a:p>
              <a:pPr algn="r"/>
              <a:r>
                <a:rPr lang="en-US" altLang="ja-JP" sz="1200" i="1" dirty="0"/>
                <a:t>q</a:t>
              </a:r>
              <a:endParaRPr lang="en-US" altLang="ja-JP" sz="1200" dirty="0"/>
            </a:p>
          </p:txBody>
        </p:sp>
        <p:sp>
          <p:nvSpPr>
            <p:cNvPr id="32" name="Rectangle 8"/>
            <p:cNvSpPr>
              <a:spLocks noChangeArrowheads="1"/>
            </p:cNvSpPr>
            <p:nvPr/>
          </p:nvSpPr>
          <p:spPr bwMode="auto">
            <a:xfrm>
              <a:off x="6730070" y="1817206"/>
              <a:ext cx="360362" cy="360363"/>
            </a:xfrm>
            <a:prstGeom prst="rect">
              <a:avLst/>
            </a:prstGeom>
            <a:noFill/>
            <a:ln w="12700" algn="ctr">
              <a:noFill/>
              <a:miter lim="800000"/>
              <a:headEnd/>
              <a:tailEnd/>
            </a:ln>
            <a:effectLst/>
          </p:spPr>
          <p:txBody>
            <a:bodyPr wrap="none" lIns="90000" tIns="46800" rIns="90000" bIns="46800" anchor="ctr"/>
            <a:lstStyle/>
            <a:p>
              <a:pPr algn="l"/>
              <a:r>
                <a:rPr lang="en-US" altLang="ja-JP" sz="1200" i="1" dirty="0"/>
                <a:t>d</a:t>
              </a:r>
              <a:endParaRPr lang="en-US" altLang="ja-JP" sz="1200" dirty="0"/>
            </a:p>
          </p:txBody>
        </p:sp>
        <p:sp>
          <p:nvSpPr>
            <p:cNvPr id="33" name="Freeform 10"/>
            <p:cNvSpPr>
              <a:spLocks/>
            </p:cNvSpPr>
            <p:nvPr/>
          </p:nvSpPr>
          <p:spPr bwMode="auto">
            <a:xfrm rot="5400000">
              <a:off x="6732287" y="2438870"/>
              <a:ext cx="180024" cy="180024"/>
            </a:xfrm>
            <a:custGeom>
              <a:avLst/>
              <a:gdLst/>
              <a:ahLst/>
              <a:cxnLst>
                <a:cxn ang="0">
                  <a:pos x="0" y="114"/>
                </a:cxn>
                <a:cxn ang="0">
                  <a:pos x="56" y="0"/>
                </a:cxn>
                <a:cxn ang="0">
                  <a:pos x="113" y="114"/>
                </a:cxn>
              </a:cxnLst>
              <a:rect l="0" t="0" r="r" b="b"/>
              <a:pathLst>
                <a:path w="113" h="114">
                  <a:moveTo>
                    <a:pt x="0" y="114"/>
                  </a:moveTo>
                  <a:lnTo>
                    <a:pt x="56" y="0"/>
                  </a:lnTo>
                  <a:lnTo>
                    <a:pt x="113" y="114"/>
                  </a:lnTo>
                </a:path>
              </a:pathLst>
            </a:custGeom>
            <a:noFill/>
            <a:ln w="9525" cap="flat" cmpd="sng">
              <a:solidFill>
                <a:schemeClr val="tx1"/>
              </a:solidFill>
              <a:prstDash val="solid"/>
              <a:round/>
              <a:headEnd type="none" w="med" len="med"/>
              <a:tailEnd type="none" w="med" len="lg"/>
            </a:ln>
            <a:effectLst/>
          </p:spPr>
          <p:txBody>
            <a:bodyPr wrap="none" lIns="90000" tIns="46800" rIns="90000" bIns="46800" anchor="ctr"/>
            <a:lstStyle/>
            <a:p>
              <a:endParaRPr lang="ja-JP" altLang="en-US" sz="1200"/>
            </a:p>
          </p:txBody>
        </p:sp>
        <p:sp>
          <p:nvSpPr>
            <p:cNvPr id="34" name="Line 12"/>
            <p:cNvSpPr>
              <a:spLocks noChangeShapeType="1"/>
            </p:cNvSpPr>
            <p:nvPr/>
          </p:nvSpPr>
          <p:spPr bwMode="auto">
            <a:xfrm flipV="1">
              <a:off x="6369707" y="2536344"/>
              <a:ext cx="360363" cy="1587"/>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sp>
          <p:nvSpPr>
            <p:cNvPr id="35" name="Rectangle 11"/>
            <p:cNvSpPr>
              <a:spLocks noChangeArrowheads="1"/>
            </p:cNvSpPr>
            <p:nvPr/>
          </p:nvSpPr>
          <p:spPr bwMode="auto">
            <a:xfrm>
              <a:off x="6642023" y="2348988"/>
              <a:ext cx="720097" cy="360049"/>
            </a:xfrm>
            <a:prstGeom prst="rect">
              <a:avLst/>
            </a:prstGeom>
            <a:noFill/>
            <a:ln w="12700" algn="ctr">
              <a:noFill/>
              <a:miter lim="800000"/>
              <a:headEnd/>
              <a:tailEnd/>
            </a:ln>
            <a:effectLst/>
          </p:spPr>
          <p:txBody>
            <a:bodyPr wrap="none" lIns="90000" tIns="46800" rIns="90000" bIns="46800" anchor="ctr"/>
            <a:lstStyle/>
            <a:p>
              <a:pPr algn="r"/>
              <a:r>
                <a:rPr lang="en-US" altLang="ja-JP" sz="1200" i="1" dirty="0"/>
                <a:t>clk</a:t>
              </a:r>
              <a:endParaRPr lang="en-US" altLang="ja-JP" sz="1200" dirty="0"/>
            </a:p>
          </p:txBody>
        </p:sp>
      </p:grpSp>
      <p:sp>
        <p:nvSpPr>
          <p:cNvPr id="36" name="フローチャート: 手作業 35"/>
          <p:cNvSpPr/>
          <p:nvPr/>
        </p:nvSpPr>
        <p:spPr bwMode="auto">
          <a:xfrm rot="16200000">
            <a:off x="4031994" y="1808982"/>
            <a:ext cx="1260014" cy="180002"/>
          </a:xfrm>
          <a:prstGeom prst="flowChartManualOperation">
            <a:avLst/>
          </a:prstGeom>
          <a:ln>
            <a:headEnd/>
            <a:tailEnd type="triangle" w="sm" len="med"/>
          </a:ln>
        </p:spPr>
        <p:style>
          <a:lnRef idx="2">
            <a:schemeClr val="dk1"/>
          </a:lnRef>
          <a:fillRef idx="1">
            <a:schemeClr val="lt1"/>
          </a:fillRef>
          <a:effectRef idx="0">
            <a:schemeClr val="dk1"/>
          </a:effectRef>
          <a:fontRef idx="minor">
            <a:schemeClr val="dk1"/>
          </a:fontRef>
        </p:style>
        <p:txBody>
          <a:bodyPr vert="vert" rtlCol="0" anchor="ctr"/>
          <a:lstStyle/>
          <a:p>
            <a:pPr algn="ctr"/>
            <a:endParaRPr kumimoji="1" lang="en-US" altLang="ja-JP" sz="1400" dirty="0">
              <a:latin typeface="メイリオ" panose="020B0604030504040204" pitchFamily="50" charset="-128"/>
              <a:ea typeface="メイリオ" panose="020B0604030504040204" pitchFamily="50" charset="-128"/>
            </a:endParaRPr>
          </a:p>
        </p:txBody>
      </p:sp>
      <p:sp>
        <p:nvSpPr>
          <p:cNvPr id="37" name="フローチャート: 手作業 36"/>
          <p:cNvSpPr/>
          <p:nvPr/>
        </p:nvSpPr>
        <p:spPr bwMode="auto">
          <a:xfrm rot="16200000">
            <a:off x="4031994" y="3609002"/>
            <a:ext cx="1260014" cy="180002"/>
          </a:xfrm>
          <a:prstGeom prst="flowChartManualOperation">
            <a:avLst/>
          </a:prstGeom>
          <a:ln>
            <a:headEnd/>
            <a:tailEnd type="triangle" w="sm" len="med"/>
          </a:ln>
        </p:spPr>
        <p:style>
          <a:lnRef idx="2">
            <a:schemeClr val="dk1"/>
          </a:lnRef>
          <a:fillRef idx="1">
            <a:schemeClr val="lt1"/>
          </a:fillRef>
          <a:effectRef idx="0">
            <a:schemeClr val="dk1"/>
          </a:effectRef>
          <a:fontRef idx="minor">
            <a:schemeClr val="dk1"/>
          </a:fontRef>
        </p:style>
        <p:txBody>
          <a:bodyPr vert="vert" rtlCol="0" anchor="ctr"/>
          <a:lstStyle/>
          <a:p>
            <a:pPr algn="ctr"/>
            <a:endParaRPr kumimoji="1" lang="en-US" altLang="ja-JP" sz="1400" dirty="0">
              <a:latin typeface="メイリオ" panose="020B0604030504040204" pitchFamily="50" charset="-128"/>
              <a:ea typeface="メイリオ" panose="020B0604030504040204" pitchFamily="50" charset="-128"/>
            </a:endParaRPr>
          </a:p>
        </p:txBody>
      </p:sp>
      <p:sp>
        <p:nvSpPr>
          <p:cNvPr id="38" name="Line 9"/>
          <p:cNvSpPr>
            <a:spLocks noChangeShapeType="1"/>
          </p:cNvSpPr>
          <p:nvPr/>
        </p:nvSpPr>
        <p:spPr bwMode="auto">
          <a:xfrm>
            <a:off x="5022005" y="2438989"/>
            <a:ext cx="450005"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sp>
        <p:nvSpPr>
          <p:cNvPr id="39" name="Line 9"/>
          <p:cNvSpPr>
            <a:spLocks noChangeShapeType="1"/>
          </p:cNvSpPr>
          <p:nvPr/>
        </p:nvSpPr>
        <p:spPr bwMode="auto">
          <a:xfrm>
            <a:off x="5022005" y="3338999"/>
            <a:ext cx="450005"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sp>
        <p:nvSpPr>
          <p:cNvPr id="40" name="フローチャート: 手作業 39"/>
          <p:cNvSpPr/>
          <p:nvPr/>
        </p:nvSpPr>
        <p:spPr bwMode="auto">
          <a:xfrm rot="16200000">
            <a:off x="4932004" y="2798993"/>
            <a:ext cx="1260014" cy="180002"/>
          </a:xfrm>
          <a:prstGeom prst="flowChartManualOperation">
            <a:avLst/>
          </a:prstGeom>
          <a:ln>
            <a:headEnd/>
            <a:tailEnd type="triangle" w="sm" len="med"/>
          </a:ln>
        </p:spPr>
        <p:style>
          <a:lnRef idx="2">
            <a:schemeClr val="dk1"/>
          </a:lnRef>
          <a:fillRef idx="1">
            <a:schemeClr val="lt1"/>
          </a:fillRef>
          <a:effectRef idx="0">
            <a:schemeClr val="dk1"/>
          </a:effectRef>
          <a:fontRef idx="minor">
            <a:schemeClr val="dk1"/>
          </a:fontRef>
        </p:style>
        <p:txBody>
          <a:bodyPr vert="vert" rtlCol="0" anchor="ctr"/>
          <a:lstStyle/>
          <a:p>
            <a:pPr algn="ctr"/>
            <a:endParaRPr kumimoji="1" lang="en-US" altLang="ja-JP" sz="1400" dirty="0">
              <a:latin typeface="メイリオ" panose="020B0604030504040204" pitchFamily="50" charset="-128"/>
              <a:ea typeface="メイリオ" panose="020B0604030504040204" pitchFamily="50" charset="-128"/>
            </a:endParaRPr>
          </a:p>
        </p:txBody>
      </p:sp>
      <p:sp>
        <p:nvSpPr>
          <p:cNvPr id="41" name="Freeform 10"/>
          <p:cNvSpPr>
            <a:spLocks/>
          </p:cNvSpPr>
          <p:nvPr/>
        </p:nvSpPr>
        <p:spPr bwMode="auto">
          <a:xfrm flipH="1" flipV="1">
            <a:off x="4752000" y="1898982"/>
            <a:ext cx="270003" cy="540007"/>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non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42" name="Freeform 10"/>
          <p:cNvSpPr>
            <a:spLocks/>
          </p:cNvSpPr>
          <p:nvPr/>
        </p:nvSpPr>
        <p:spPr bwMode="auto">
          <a:xfrm flipH="1">
            <a:off x="4752000" y="3339000"/>
            <a:ext cx="270003" cy="360004"/>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non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43" name="Line 9"/>
          <p:cNvSpPr>
            <a:spLocks noChangeShapeType="1"/>
          </p:cNvSpPr>
          <p:nvPr/>
        </p:nvSpPr>
        <p:spPr bwMode="auto">
          <a:xfrm>
            <a:off x="5652012" y="2888994"/>
            <a:ext cx="450005"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sp>
        <p:nvSpPr>
          <p:cNvPr id="44" name="Line 9"/>
          <p:cNvSpPr>
            <a:spLocks noChangeShapeType="1"/>
          </p:cNvSpPr>
          <p:nvPr/>
        </p:nvSpPr>
        <p:spPr bwMode="auto">
          <a:xfrm>
            <a:off x="4211997" y="1458503"/>
            <a:ext cx="360004"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sp>
        <p:nvSpPr>
          <p:cNvPr id="45" name="Line 9"/>
          <p:cNvSpPr>
            <a:spLocks noChangeShapeType="1"/>
          </p:cNvSpPr>
          <p:nvPr/>
        </p:nvSpPr>
        <p:spPr bwMode="auto">
          <a:xfrm>
            <a:off x="4211996" y="2348988"/>
            <a:ext cx="360004"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sp>
        <p:nvSpPr>
          <p:cNvPr id="46" name="Line 9"/>
          <p:cNvSpPr>
            <a:spLocks noChangeShapeType="1"/>
          </p:cNvSpPr>
          <p:nvPr/>
        </p:nvSpPr>
        <p:spPr bwMode="auto">
          <a:xfrm>
            <a:off x="4211996" y="3258523"/>
            <a:ext cx="360004"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sp>
        <p:nvSpPr>
          <p:cNvPr id="47" name="Line 9"/>
          <p:cNvSpPr>
            <a:spLocks noChangeShapeType="1"/>
          </p:cNvSpPr>
          <p:nvPr/>
        </p:nvSpPr>
        <p:spPr bwMode="auto">
          <a:xfrm>
            <a:off x="4211996" y="4149008"/>
            <a:ext cx="360004"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spTree>
    <p:extLst>
      <p:ext uri="{BB962C8B-B14F-4D97-AF65-F5344CB8AC3E}">
        <p14:creationId xmlns:p14="http://schemas.microsoft.com/office/powerpoint/2010/main" val="18776916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質問と回答とか</a:t>
            </a:r>
            <a:endParaRPr kumimoji="1" lang="ja-JP" altLang="en-US" dirty="0"/>
          </a:p>
        </p:txBody>
      </p:sp>
      <p:sp>
        <p:nvSpPr>
          <p:cNvPr id="3" name="テキスト プレースホルダー 2"/>
          <p:cNvSpPr>
            <a:spLocks noGrp="1"/>
          </p:cNvSpPr>
          <p:nvPr>
            <p:ph type="body" sz="quarter" idx="10"/>
          </p:nvPr>
        </p:nvSpPr>
        <p:spPr>
          <a:xfrm>
            <a:off x="611956" y="1268976"/>
            <a:ext cx="8280092" cy="5219751"/>
          </a:xfrm>
        </p:spPr>
        <p:txBody>
          <a:bodyPr/>
          <a:lstStyle/>
          <a:p>
            <a:r>
              <a:rPr lang="ja-JP" altLang="en-US" dirty="0"/>
              <a:t>時間のあるときに</a:t>
            </a:r>
            <a:r>
              <a:rPr lang="en-US" altLang="ja-JP" dirty="0"/>
              <a:t>RISCV</a:t>
            </a:r>
            <a:r>
              <a:rPr lang="ja-JP" altLang="en-US" dirty="0"/>
              <a:t>のエミュレータ作成に挑戦してみたい気持ちを抱きました。</a:t>
            </a:r>
            <a:endParaRPr lang="en-US" altLang="ja-JP" dirty="0"/>
          </a:p>
          <a:p>
            <a:pPr lvl="1"/>
            <a:r>
              <a:rPr lang="ja-JP" altLang="en-US" sz="1800" dirty="0"/>
              <a:t>だいたい以下のような感じで作れる</a:t>
            </a:r>
            <a:endParaRPr lang="en-US" altLang="ja-JP" sz="1800" dirty="0"/>
          </a:p>
          <a:p>
            <a:pPr lvl="2"/>
            <a:r>
              <a:rPr lang="ja-JP" altLang="en-US" sz="1800" dirty="0"/>
              <a:t>たぶん </a:t>
            </a:r>
            <a:r>
              <a:rPr lang="en-US" altLang="ja-JP" sz="1800" dirty="0"/>
              <a:t>RV32I </a:t>
            </a:r>
            <a:r>
              <a:rPr lang="ja-JP" altLang="en-US" sz="1800" dirty="0"/>
              <a:t>対応なら</a:t>
            </a:r>
            <a:r>
              <a:rPr lang="en-US" altLang="ja-JP" sz="1800" dirty="0"/>
              <a:t>1000</a:t>
            </a:r>
            <a:r>
              <a:rPr lang="ja-JP" altLang="en-US" sz="1800" dirty="0"/>
              <a:t>行いらない</a:t>
            </a:r>
            <a:endParaRPr lang="en-US" altLang="ja-JP" sz="1800" dirty="0"/>
          </a:p>
          <a:p>
            <a:pPr marL="360000" lvl="1" indent="0">
              <a:buNone/>
            </a:pPr>
            <a:r>
              <a:rPr lang="en-US" altLang="ja-JP" sz="1200" dirty="0">
                <a:solidFill>
                  <a:schemeClr val="accent1"/>
                </a:solidFill>
                <a:latin typeface="Consolas" panose="020B0609020204030204" pitchFamily="49" charset="0"/>
              </a:rPr>
              <a:t>    while</a:t>
            </a:r>
            <a:r>
              <a:rPr lang="en-US" altLang="ja-JP" sz="1200" dirty="0">
                <a:latin typeface="Consolas" panose="020B0609020204030204" pitchFamily="49" charset="0"/>
              </a:rPr>
              <a:t>(true) {</a:t>
            </a:r>
          </a:p>
          <a:p>
            <a:pPr marL="360000" lvl="1" indent="0">
              <a:buNone/>
            </a:pPr>
            <a:r>
              <a:rPr lang="en-US" altLang="ja-JP" sz="1200" dirty="0">
                <a:latin typeface="Consolas" panose="020B0609020204030204" pitchFamily="49" charset="0"/>
              </a:rPr>
              <a:t>        code = binary[pc++];</a:t>
            </a:r>
          </a:p>
          <a:p>
            <a:pPr marL="360000" lvl="1" indent="0">
              <a:buNone/>
            </a:pPr>
            <a:r>
              <a:rPr lang="en-US" altLang="ja-JP" sz="1200" dirty="0">
                <a:latin typeface="Consolas" panose="020B0609020204030204" pitchFamily="49" charset="0"/>
              </a:rPr>
              <a:t>        </a:t>
            </a:r>
            <a:r>
              <a:rPr lang="en-US" altLang="ja-JP" sz="1200" dirty="0">
                <a:solidFill>
                  <a:schemeClr val="accent1"/>
                </a:solidFill>
                <a:latin typeface="Consolas" panose="020B0609020204030204" pitchFamily="49" charset="0"/>
              </a:rPr>
              <a:t>switch</a:t>
            </a:r>
            <a:r>
              <a:rPr lang="en-US" altLang="ja-JP" sz="1200" dirty="0">
                <a:latin typeface="Consolas" panose="020B0609020204030204" pitchFamily="49" charset="0"/>
              </a:rPr>
              <a:t>(</a:t>
            </a:r>
            <a:r>
              <a:rPr lang="en-US" altLang="ja-JP" sz="1200" dirty="0" err="1">
                <a:solidFill>
                  <a:schemeClr val="accent4"/>
                </a:solidFill>
                <a:latin typeface="Consolas" panose="020B0609020204030204" pitchFamily="49" charset="0"/>
              </a:rPr>
              <a:t>get_opcode</a:t>
            </a:r>
            <a:r>
              <a:rPr lang="en-US" altLang="ja-JP" sz="1200" dirty="0">
                <a:latin typeface="Consolas" panose="020B0609020204030204" pitchFamily="49" charset="0"/>
              </a:rPr>
              <a:t>(code)) {</a:t>
            </a:r>
          </a:p>
          <a:p>
            <a:pPr marL="360000" lvl="1" indent="0">
              <a:buNone/>
            </a:pPr>
            <a:r>
              <a:rPr lang="en-US" altLang="ja-JP" sz="1200" dirty="0">
                <a:latin typeface="Consolas" panose="020B0609020204030204" pitchFamily="49" charset="0"/>
              </a:rPr>
              <a:t>        R_TYPE:</a:t>
            </a:r>
          </a:p>
          <a:p>
            <a:pPr marL="360000" lvl="1" indent="0">
              <a:buNone/>
            </a:pPr>
            <a:r>
              <a:rPr lang="en-US" altLang="ja-JP" sz="1200" dirty="0">
                <a:latin typeface="Consolas" panose="020B0609020204030204" pitchFamily="49" charset="0"/>
              </a:rPr>
              <a:t>            </a:t>
            </a:r>
            <a:r>
              <a:rPr lang="en-US" altLang="ja-JP" sz="1200" dirty="0">
                <a:solidFill>
                  <a:schemeClr val="accent1"/>
                </a:solidFill>
                <a:latin typeface="Consolas" panose="020B0609020204030204" pitchFamily="49" charset="0"/>
              </a:rPr>
              <a:t>switch</a:t>
            </a:r>
            <a:r>
              <a:rPr lang="en-US" altLang="ja-JP" sz="1200" dirty="0">
                <a:latin typeface="Consolas" panose="020B0609020204030204" pitchFamily="49" charset="0"/>
              </a:rPr>
              <a:t>(</a:t>
            </a:r>
            <a:r>
              <a:rPr lang="en-US" altLang="ja-JP" sz="1200" dirty="0">
                <a:solidFill>
                  <a:schemeClr val="accent4"/>
                </a:solidFill>
                <a:latin typeface="Consolas" panose="020B0609020204030204" pitchFamily="49" charset="0"/>
              </a:rPr>
              <a:t>get_funct7</a:t>
            </a:r>
            <a:r>
              <a:rPr lang="en-US" altLang="ja-JP" sz="1200" dirty="0">
                <a:latin typeface="Consolas" panose="020B0609020204030204" pitchFamily="49" charset="0"/>
              </a:rPr>
              <a:t>(code)) {</a:t>
            </a:r>
          </a:p>
          <a:p>
            <a:pPr marL="360000" lvl="1" indent="0">
              <a:buNone/>
            </a:pPr>
            <a:r>
              <a:rPr lang="en-US" altLang="ja-JP" sz="1200" dirty="0">
                <a:latin typeface="Consolas" panose="020B0609020204030204" pitchFamily="49" charset="0"/>
              </a:rPr>
              <a:t>            ADD: </a:t>
            </a:r>
            <a:r>
              <a:rPr lang="en-US" altLang="ja-JP" sz="1200" dirty="0" err="1">
                <a:latin typeface="Consolas" panose="020B0609020204030204" pitchFamily="49" charset="0"/>
              </a:rPr>
              <a:t>reg</a:t>
            </a:r>
            <a:r>
              <a:rPr lang="en-US" altLang="ja-JP" sz="1200" dirty="0">
                <a:latin typeface="Consolas" panose="020B0609020204030204" pitchFamily="49" charset="0"/>
              </a:rPr>
              <a:t>[</a:t>
            </a:r>
            <a:r>
              <a:rPr lang="en-US" altLang="ja-JP" sz="1200" dirty="0" err="1">
                <a:solidFill>
                  <a:schemeClr val="accent4"/>
                </a:solidFill>
                <a:latin typeface="Consolas" panose="020B0609020204030204" pitchFamily="49" charset="0"/>
              </a:rPr>
              <a:t>get_rd</a:t>
            </a:r>
            <a:r>
              <a:rPr lang="en-US" altLang="ja-JP" sz="1200" dirty="0">
                <a:latin typeface="Consolas" panose="020B0609020204030204" pitchFamily="49" charset="0"/>
              </a:rPr>
              <a:t>(code)] = </a:t>
            </a:r>
            <a:r>
              <a:rPr lang="en-US" altLang="ja-JP" sz="1200" dirty="0" err="1">
                <a:latin typeface="Consolas" panose="020B0609020204030204" pitchFamily="49" charset="0"/>
              </a:rPr>
              <a:t>reg</a:t>
            </a:r>
            <a:r>
              <a:rPr lang="en-US" altLang="ja-JP" sz="1200" dirty="0">
                <a:latin typeface="Consolas" panose="020B0609020204030204" pitchFamily="49" charset="0"/>
              </a:rPr>
              <a:t>[</a:t>
            </a:r>
            <a:r>
              <a:rPr lang="en-US" altLang="ja-JP" sz="1200" dirty="0">
                <a:solidFill>
                  <a:schemeClr val="accent4"/>
                </a:solidFill>
                <a:latin typeface="Consolas" panose="020B0609020204030204" pitchFamily="49" charset="0"/>
              </a:rPr>
              <a:t>get_rs1</a:t>
            </a:r>
            <a:r>
              <a:rPr lang="en-US" altLang="ja-JP" sz="1200" dirty="0">
                <a:latin typeface="Consolas" panose="020B0609020204030204" pitchFamily="49" charset="0"/>
              </a:rPr>
              <a:t>(code)] + </a:t>
            </a:r>
            <a:r>
              <a:rPr lang="en-US" altLang="ja-JP" sz="1200" dirty="0" err="1">
                <a:latin typeface="Consolas" panose="020B0609020204030204" pitchFamily="49" charset="0"/>
              </a:rPr>
              <a:t>reg</a:t>
            </a:r>
            <a:r>
              <a:rPr lang="en-US" altLang="ja-JP" sz="1200" dirty="0">
                <a:latin typeface="Consolas" panose="020B0609020204030204" pitchFamily="49" charset="0"/>
              </a:rPr>
              <a:t>[</a:t>
            </a:r>
            <a:r>
              <a:rPr lang="en-US" altLang="ja-JP" sz="1200" dirty="0">
                <a:solidFill>
                  <a:schemeClr val="accent4"/>
                </a:solidFill>
                <a:latin typeface="Consolas" panose="020B0609020204030204" pitchFamily="49" charset="0"/>
              </a:rPr>
              <a:t>get_rs2</a:t>
            </a:r>
            <a:r>
              <a:rPr lang="en-US" altLang="ja-JP" sz="1200" dirty="0">
                <a:latin typeface="Consolas" panose="020B0609020204030204" pitchFamily="49" charset="0"/>
              </a:rPr>
              <a:t>(code)]; </a:t>
            </a:r>
            <a:r>
              <a:rPr lang="en-US" altLang="ja-JP" sz="1200" dirty="0">
                <a:solidFill>
                  <a:schemeClr val="accent1"/>
                </a:solidFill>
                <a:latin typeface="Consolas" panose="020B0609020204030204" pitchFamily="49" charset="0"/>
              </a:rPr>
              <a:t>break</a:t>
            </a:r>
            <a:r>
              <a:rPr lang="en-US" altLang="ja-JP" sz="1200" dirty="0">
                <a:latin typeface="Consolas" panose="020B0609020204030204" pitchFamily="49" charset="0"/>
              </a:rPr>
              <a:t>;</a:t>
            </a:r>
          </a:p>
          <a:p>
            <a:pPr marL="360000" lvl="1" indent="0">
              <a:buNone/>
            </a:pPr>
            <a:r>
              <a:rPr lang="en-US" altLang="ja-JP" sz="1200" dirty="0">
                <a:latin typeface="Consolas" panose="020B0609020204030204" pitchFamily="49" charset="0"/>
              </a:rPr>
              <a:t>            }</a:t>
            </a:r>
          </a:p>
          <a:p>
            <a:pPr marL="360000" lvl="1" indent="0">
              <a:buNone/>
            </a:pPr>
            <a:r>
              <a:rPr lang="en-US" altLang="ja-JP" sz="1200" dirty="0">
                <a:latin typeface="Consolas" panose="020B0609020204030204" pitchFamily="49" charset="0"/>
              </a:rPr>
              <a:t>            </a:t>
            </a:r>
            <a:r>
              <a:rPr lang="en-US" altLang="ja-JP" sz="1200" dirty="0">
                <a:solidFill>
                  <a:schemeClr val="accent1"/>
                </a:solidFill>
                <a:latin typeface="Consolas" panose="020B0609020204030204" pitchFamily="49" charset="0"/>
              </a:rPr>
              <a:t>break</a:t>
            </a:r>
            <a:r>
              <a:rPr lang="en-US" altLang="ja-JP" sz="1200" dirty="0">
                <a:latin typeface="Consolas" panose="020B0609020204030204" pitchFamily="49" charset="0"/>
              </a:rPr>
              <a:t>;</a:t>
            </a:r>
          </a:p>
          <a:p>
            <a:pPr marL="360000" lvl="1" indent="0">
              <a:buNone/>
            </a:pPr>
            <a:r>
              <a:rPr lang="en-US" altLang="ja-JP" sz="1200" dirty="0">
                <a:latin typeface="Consolas" panose="020B0609020204030204" pitchFamily="49" charset="0"/>
              </a:rPr>
              <a:t>        I_TYPE_ADDI:</a:t>
            </a:r>
          </a:p>
          <a:p>
            <a:pPr marL="360000" lvl="1" indent="0">
              <a:buNone/>
            </a:pPr>
            <a:r>
              <a:rPr lang="en-US" altLang="ja-JP" sz="1200" dirty="0">
                <a:latin typeface="Consolas" panose="020B0609020204030204" pitchFamily="49" charset="0"/>
              </a:rPr>
              <a:t>            ...</a:t>
            </a:r>
          </a:p>
          <a:p>
            <a:pPr marL="360000" lvl="1" indent="0">
              <a:buNone/>
            </a:pPr>
            <a:r>
              <a:rPr lang="en-US" altLang="ja-JP" sz="1200" dirty="0">
                <a:latin typeface="Consolas" panose="020B0609020204030204" pitchFamily="49" charset="0"/>
              </a:rPr>
              <a:t>        }</a:t>
            </a:r>
          </a:p>
          <a:p>
            <a:pPr marL="360000" lvl="1" indent="0">
              <a:buNone/>
            </a:pPr>
            <a:r>
              <a:rPr lang="en-US" altLang="ja-JP" sz="1200" dirty="0">
                <a:latin typeface="Consolas" panose="020B0609020204030204" pitchFamily="49" charset="0"/>
              </a:rPr>
              <a:t>    }</a:t>
            </a:r>
          </a:p>
          <a:p>
            <a:pPr lvl="1"/>
            <a:r>
              <a:rPr lang="ja-JP" altLang="en-US" sz="1800" dirty="0"/>
              <a:t>バイナリを得るには </a:t>
            </a:r>
            <a:r>
              <a:rPr lang="en-US" altLang="ja-JP" sz="1800" dirty="0"/>
              <a:t>riscv </a:t>
            </a:r>
            <a:r>
              <a:rPr lang="ja-JP" altLang="en-US" sz="1800" dirty="0"/>
              <a:t>用 </a:t>
            </a:r>
            <a:r>
              <a:rPr lang="en-US" altLang="ja-JP" sz="1800" dirty="0" err="1"/>
              <a:t>gcc</a:t>
            </a:r>
            <a:r>
              <a:rPr lang="en-US" altLang="ja-JP" sz="1800" dirty="0"/>
              <a:t> </a:t>
            </a:r>
            <a:r>
              <a:rPr lang="ja-JP" altLang="en-US" sz="1800" dirty="0"/>
              <a:t>でコンパイル → </a:t>
            </a:r>
            <a:br>
              <a:rPr lang="en-US" altLang="ja-JP" sz="1800" dirty="0"/>
            </a:br>
            <a:r>
              <a:rPr lang="en-US" altLang="ja-JP" sz="1800" dirty="0" err="1"/>
              <a:t>objdump</a:t>
            </a:r>
            <a:r>
              <a:rPr lang="en-US" altLang="ja-JP" sz="1800" dirty="0"/>
              <a:t> </a:t>
            </a:r>
            <a:r>
              <a:rPr lang="ja-JP" altLang="en-US" sz="1800" dirty="0"/>
              <a:t>コマンドでバイナリをテキストで出力 → </a:t>
            </a:r>
            <a:br>
              <a:rPr lang="en-US" altLang="ja-JP" sz="1800" dirty="0"/>
            </a:br>
            <a:r>
              <a:rPr lang="ja-JP" altLang="en-US" sz="1800" dirty="0"/>
              <a:t>スクリプトかなんかで加工して配列で定義　とかすると比較的楽</a:t>
            </a:r>
            <a:endParaRPr lang="en-US" altLang="ja-JP" sz="1800" dirty="0">
              <a:latin typeface="Consolas" panose="020B0609020204030204" pitchFamily="49" charset="0"/>
            </a:endParaRPr>
          </a:p>
        </p:txBody>
      </p:sp>
    </p:spTree>
    <p:extLst>
      <p:ext uri="{BB962C8B-B14F-4D97-AF65-F5344CB8AC3E}">
        <p14:creationId xmlns:p14="http://schemas.microsoft.com/office/powerpoint/2010/main" val="83177058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5778" name="Rectangle 2"/>
          <p:cNvSpPr>
            <a:spLocks noGrp="1" noChangeArrowheads="1"/>
          </p:cNvSpPr>
          <p:nvPr>
            <p:ph type="title"/>
          </p:nvPr>
        </p:nvSpPr>
        <p:spPr/>
        <p:txBody>
          <a:bodyPr/>
          <a:lstStyle/>
          <a:p>
            <a:r>
              <a:rPr lang="ja-JP" altLang="en-US" dirty="0"/>
              <a:t>記憶素子の原理</a:t>
            </a:r>
          </a:p>
        </p:txBody>
      </p:sp>
      <p:sp>
        <p:nvSpPr>
          <p:cNvPr id="715779" name="Rectangle 3"/>
          <p:cNvSpPr>
            <a:spLocks noGrp="1" noChangeArrowheads="1"/>
          </p:cNvSpPr>
          <p:nvPr>
            <p:ph sz="quarter" idx="13"/>
          </p:nvPr>
        </p:nvSpPr>
        <p:spPr>
          <a:xfrm>
            <a:off x="611956" y="2078985"/>
            <a:ext cx="8280620" cy="1350014"/>
          </a:xfrm>
        </p:spPr>
        <p:txBody>
          <a:bodyPr/>
          <a:lstStyle/>
          <a:p>
            <a:r>
              <a:rPr lang="ja-JP" altLang="en-US" dirty="0"/>
              <a:t>記憶</a:t>
            </a:r>
          </a:p>
          <a:p>
            <a:pPr lvl="1"/>
            <a:r>
              <a:rPr lang="ja-JP" altLang="en-US" dirty="0"/>
              <a:t>２つの </a:t>
            </a:r>
            <a:r>
              <a:rPr lang="en-US" altLang="ja-JP" dirty="0"/>
              <a:t>NOT </a:t>
            </a:r>
            <a:r>
              <a:rPr lang="ja-JP" altLang="en-US" dirty="0"/>
              <a:t>ゲートをループさせた回路により記憶</a:t>
            </a:r>
            <a:endParaRPr lang="en-US" altLang="ja-JP" dirty="0"/>
          </a:p>
          <a:p>
            <a:pPr lvl="1"/>
            <a:r>
              <a:rPr lang="ja-JP" altLang="en-US" dirty="0"/>
              <a:t>２通りの安定状態がある：</a:t>
            </a:r>
            <a:r>
              <a:rPr lang="en-US" altLang="ja-JP" dirty="0"/>
              <a:t>1 bit </a:t>
            </a:r>
            <a:r>
              <a:rPr lang="ja-JP" altLang="en-US" dirty="0"/>
              <a:t>を記憶</a:t>
            </a:r>
          </a:p>
        </p:txBody>
      </p:sp>
      <p:sp>
        <p:nvSpPr>
          <p:cNvPr id="715787" name="Freeform 11"/>
          <p:cNvSpPr>
            <a:spLocks/>
          </p:cNvSpPr>
          <p:nvPr/>
        </p:nvSpPr>
        <p:spPr bwMode="auto">
          <a:xfrm>
            <a:off x="2411387" y="4149008"/>
            <a:ext cx="450850" cy="720725"/>
          </a:xfrm>
          <a:custGeom>
            <a:avLst/>
            <a:gdLst/>
            <a:ahLst/>
            <a:cxnLst>
              <a:cxn ang="0">
                <a:pos x="284" y="454"/>
              </a:cxn>
              <a:cxn ang="0">
                <a:pos x="0" y="454"/>
              </a:cxn>
              <a:cxn ang="0">
                <a:pos x="0" y="0"/>
              </a:cxn>
              <a:cxn ang="0">
                <a:pos x="284" y="0"/>
              </a:cxn>
            </a:cxnLst>
            <a:rect l="0" t="0" r="r" b="b"/>
            <a:pathLst>
              <a:path w="284" h="454">
                <a:moveTo>
                  <a:pt x="284" y="454"/>
                </a:moveTo>
                <a:lnTo>
                  <a:pt x="0" y="454"/>
                </a:lnTo>
                <a:lnTo>
                  <a:pt x="0" y="0"/>
                </a:lnTo>
                <a:lnTo>
                  <a:pt x="284" y="0"/>
                </a:lnTo>
              </a:path>
            </a:pathLst>
          </a:custGeom>
          <a:noFill/>
          <a:ln w="12700" cap="flat" cmpd="sng">
            <a:solidFill>
              <a:schemeClr val="accent6"/>
            </a:solidFill>
            <a:prstDash val="solid"/>
            <a:round/>
            <a:headEnd type="none" w="med" len="med"/>
            <a:tailEnd type="none" w="med" len="med"/>
          </a:ln>
          <a:effectLst/>
        </p:spPr>
        <p:txBody>
          <a:bodyPr wrap="none" lIns="90000" tIns="46800" rIns="90000" bIns="46800" anchor="ctr"/>
          <a:lstStyle/>
          <a:p>
            <a:endParaRPr lang="ja-JP" altLang="en-US"/>
          </a:p>
        </p:txBody>
      </p:sp>
      <p:sp>
        <p:nvSpPr>
          <p:cNvPr id="715788" name="Freeform 12"/>
          <p:cNvSpPr>
            <a:spLocks/>
          </p:cNvSpPr>
          <p:nvPr/>
        </p:nvSpPr>
        <p:spPr bwMode="auto">
          <a:xfrm flipH="1">
            <a:off x="3401987" y="4149008"/>
            <a:ext cx="450850" cy="720725"/>
          </a:xfrm>
          <a:custGeom>
            <a:avLst/>
            <a:gdLst/>
            <a:ahLst/>
            <a:cxnLst>
              <a:cxn ang="0">
                <a:pos x="284" y="454"/>
              </a:cxn>
              <a:cxn ang="0">
                <a:pos x="0" y="454"/>
              </a:cxn>
              <a:cxn ang="0">
                <a:pos x="0" y="0"/>
              </a:cxn>
              <a:cxn ang="0">
                <a:pos x="284" y="0"/>
              </a:cxn>
            </a:cxnLst>
            <a:rect l="0" t="0" r="r" b="b"/>
            <a:pathLst>
              <a:path w="284" h="454">
                <a:moveTo>
                  <a:pt x="284" y="454"/>
                </a:moveTo>
                <a:lnTo>
                  <a:pt x="0" y="454"/>
                </a:lnTo>
                <a:lnTo>
                  <a:pt x="0" y="0"/>
                </a:lnTo>
                <a:lnTo>
                  <a:pt x="284" y="0"/>
                </a:lnTo>
              </a:path>
            </a:pathLst>
          </a:custGeom>
          <a:noFill/>
          <a:ln w="12700" cap="flat" cmpd="sng">
            <a:solidFill>
              <a:schemeClr val="accent5"/>
            </a:solidFill>
            <a:prstDash val="solid"/>
            <a:round/>
            <a:headEnd type="none" w="med" len="med"/>
            <a:tailEnd type="none" w="med" len="med"/>
          </a:ln>
          <a:effectLst/>
        </p:spPr>
        <p:txBody>
          <a:bodyPr wrap="none" lIns="90000" tIns="46800" rIns="90000" bIns="46800" anchor="ctr"/>
          <a:lstStyle/>
          <a:p>
            <a:endParaRPr lang="ja-JP" altLang="en-US"/>
          </a:p>
        </p:txBody>
      </p:sp>
      <p:sp>
        <p:nvSpPr>
          <p:cNvPr id="715789" name="Rectangle 13"/>
          <p:cNvSpPr>
            <a:spLocks noChangeArrowheads="1"/>
          </p:cNvSpPr>
          <p:nvPr/>
        </p:nvSpPr>
        <p:spPr bwMode="auto">
          <a:xfrm>
            <a:off x="2141973" y="4329010"/>
            <a:ext cx="179387" cy="360363"/>
          </a:xfrm>
          <a:prstGeom prst="rect">
            <a:avLst/>
          </a:prstGeom>
          <a:noFill/>
          <a:ln w="12700" algn="ctr">
            <a:noFill/>
            <a:miter lim="800000"/>
            <a:headEnd/>
            <a:tailEnd/>
          </a:ln>
          <a:effectLst/>
        </p:spPr>
        <p:txBody>
          <a:bodyPr wrap="none" lIns="90000" tIns="46800" rIns="90000" bIns="46800" anchor="ctr"/>
          <a:lstStyle/>
          <a:p>
            <a:r>
              <a:rPr lang="en-US" altLang="ja-JP">
                <a:solidFill>
                  <a:schemeClr val="accent6"/>
                </a:solidFill>
              </a:rPr>
              <a:t>1</a:t>
            </a:r>
          </a:p>
        </p:txBody>
      </p:sp>
      <p:sp>
        <p:nvSpPr>
          <p:cNvPr id="715790" name="Rectangle 14"/>
          <p:cNvSpPr>
            <a:spLocks noChangeArrowheads="1"/>
          </p:cNvSpPr>
          <p:nvPr/>
        </p:nvSpPr>
        <p:spPr bwMode="auto">
          <a:xfrm>
            <a:off x="3852837" y="4329983"/>
            <a:ext cx="179388" cy="360363"/>
          </a:xfrm>
          <a:prstGeom prst="rect">
            <a:avLst/>
          </a:prstGeom>
          <a:noFill/>
          <a:ln w="12700" algn="ctr">
            <a:noFill/>
            <a:miter lim="800000"/>
            <a:headEnd/>
            <a:tailEnd/>
          </a:ln>
          <a:effectLst/>
        </p:spPr>
        <p:txBody>
          <a:bodyPr wrap="none" lIns="90000" tIns="46800" rIns="90000" bIns="46800" anchor="ctr"/>
          <a:lstStyle/>
          <a:p>
            <a:r>
              <a:rPr lang="en-US" altLang="ja-JP" dirty="0">
                <a:solidFill>
                  <a:schemeClr val="accent5"/>
                </a:solidFill>
              </a:rPr>
              <a:t>0</a:t>
            </a:r>
          </a:p>
        </p:txBody>
      </p:sp>
      <p:pic>
        <p:nvPicPr>
          <p:cNvPr id="715791" name="Picture 15" descr="NOT"/>
          <p:cNvPicPr>
            <a:picLocks noChangeAspect="1" noChangeArrowheads="1"/>
          </p:cNvPicPr>
          <p:nvPr/>
        </p:nvPicPr>
        <p:blipFill>
          <a:blip r:embed="rId3" cstate="print"/>
          <a:srcRect/>
          <a:stretch>
            <a:fillRect/>
          </a:stretch>
        </p:blipFill>
        <p:spPr bwMode="auto">
          <a:xfrm>
            <a:off x="2771750" y="3790233"/>
            <a:ext cx="717550" cy="720725"/>
          </a:xfrm>
          <a:prstGeom prst="rect">
            <a:avLst/>
          </a:prstGeom>
          <a:noFill/>
        </p:spPr>
      </p:pic>
      <p:pic>
        <p:nvPicPr>
          <p:cNvPr id="715792" name="Picture 16" descr="NOT"/>
          <p:cNvPicPr>
            <a:picLocks noChangeAspect="1" noChangeArrowheads="1"/>
          </p:cNvPicPr>
          <p:nvPr/>
        </p:nvPicPr>
        <p:blipFill>
          <a:blip r:embed="rId3" cstate="print"/>
          <a:srcRect/>
          <a:stretch>
            <a:fillRect/>
          </a:stretch>
        </p:blipFill>
        <p:spPr bwMode="auto">
          <a:xfrm flipH="1">
            <a:off x="2771750" y="4509371"/>
            <a:ext cx="717550" cy="720725"/>
          </a:xfrm>
          <a:prstGeom prst="rect">
            <a:avLst/>
          </a:prstGeom>
          <a:noFill/>
        </p:spPr>
      </p:pic>
      <p:sp>
        <p:nvSpPr>
          <p:cNvPr id="52" name="Freeform 11"/>
          <p:cNvSpPr>
            <a:spLocks/>
          </p:cNvSpPr>
          <p:nvPr/>
        </p:nvSpPr>
        <p:spPr bwMode="auto">
          <a:xfrm>
            <a:off x="5291419" y="4149008"/>
            <a:ext cx="450850" cy="720725"/>
          </a:xfrm>
          <a:custGeom>
            <a:avLst/>
            <a:gdLst/>
            <a:ahLst/>
            <a:cxnLst>
              <a:cxn ang="0">
                <a:pos x="284" y="454"/>
              </a:cxn>
              <a:cxn ang="0">
                <a:pos x="0" y="454"/>
              </a:cxn>
              <a:cxn ang="0">
                <a:pos x="0" y="0"/>
              </a:cxn>
              <a:cxn ang="0">
                <a:pos x="284" y="0"/>
              </a:cxn>
            </a:cxnLst>
            <a:rect l="0" t="0" r="r" b="b"/>
            <a:pathLst>
              <a:path w="284" h="454">
                <a:moveTo>
                  <a:pt x="284" y="454"/>
                </a:moveTo>
                <a:lnTo>
                  <a:pt x="0" y="454"/>
                </a:lnTo>
                <a:lnTo>
                  <a:pt x="0" y="0"/>
                </a:lnTo>
                <a:lnTo>
                  <a:pt x="284" y="0"/>
                </a:lnTo>
              </a:path>
            </a:pathLst>
          </a:custGeom>
          <a:noFill/>
          <a:ln w="12700" cap="flat" cmpd="sng">
            <a:solidFill>
              <a:schemeClr val="accent5"/>
            </a:solidFill>
            <a:prstDash val="solid"/>
            <a:round/>
            <a:headEnd type="none" w="med" len="med"/>
            <a:tailEnd type="none" w="med" len="med"/>
          </a:ln>
          <a:effectLst/>
        </p:spPr>
        <p:txBody>
          <a:bodyPr wrap="none" lIns="90000" tIns="46800" rIns="90000" bIns="46800" anchor="ctr"/>
          <a:lstStyle/>
          <a:p>
            <a:endParaRPr lang="ja-JP" altLang="en-US"/>
          </a:p>
        </p:txBody>
      </p:sp>
      <p:sp>
        <p:nvSpPr>
          <p:cNvPr id="53" name="Freeform 12"/>
          <p:cNvSpPr>
            <a:spLocks/>
          </p:cNvSpPr>
          <p:nvPr/>
        </p:nvSpPr>
        <p:spPr bwMode="auto">
          <a:xfrm flipH="1">
            <a:off x="6282019" y="4149008"/>
            <a:ext cx="450850" cy="720725"/>
          </a:xfrm>
          <a:custGeom>
            <a:avLst/>
            <a:gdLst/>
            <a:ahLst/>
            <a:cxnLst>
              <a:cxn ang="0">
                <a:pos x="284" y="454"/>
              </a:cxn>
              <a:cxn ang="0">
                <a:pos x="0" y="454"/>
              </a:cxn>
              <a:cxn ang="0">
                <a:pos x="0" y="0"/>
              </a:cxn>
              <a:cxn ang="0">
                <a:pos x="284" y="0"/>
              </a:cxn>
            </a:cxnLst>
            <a:rect l="0" t="0" r="r" b="b"/>
            <a:pathLst>
              <a:path w="284" h="454">
                <a:moveTo>
                  <a:pt x="284" y="454"/>
                </a:moveTo>
                <a:lnTo>
                  <a:pt x="0" y="454"/>
                </a:lnTo>
                <a:lnTo>
                  <a:pt x="0" y="0"/>
                </a:lnTo>
                <a:lnTo>
                  <a:pt x="284" y="0"/>
                </a:lnTo>
              </a:path>
            </a:pathLst>
          </a:custGeom>
          <a:noFill/>
          <a:ln w="12700" cap="flat" cmpd="sng">
            <a:solidFill>
              <a:schemeClr val="accent6"/>
            </a:solidFill>
            <a:prstDash val="solid"/>
            <a:round/>
            <a:headEnd type="none" w="med" len="med"/>
            <a:tailEnd type="none" w="med" len="med"/>
          </a:ln>
          <a:effectLst/>
        </p:spPr>
        <p:txBody>
          <a:bodyPr wrap="none" lIns="90000" tIns="46800" rIns="90000" bIns="46800" anchor="ctr"/>
          <a:lstStyle/>
          <a:p>
            <a:endParaRPr lang="ja-JP" altLang="en-US"/>
          </a:p>
        </p:txBody>
      </p:sp>
      <p:sp>
        <p:nvSpPr>
          <p:cNvPr id="54" name="Rectangle 13"/>
          <p:cNvSpPr>
            <a:spLocks noChangeArrowheads="1"/>
          </p:cNvSpPr>
          <p:nvPr/>
        </p:nvSpPr>
        <p:spPr bwMode="auto">
          <a:xfrm>
            <a:off x="6821795" y="4330239"/>
            <a:ext cx="179387" cy="360363"/>
          </a:xfrm>
          <a:prstGeom prst="rect">
            <a:avLst/>
          </a:prstGeom>
          <a:noFill/>
          <a:ln w="12700" algn="ctr">
            <a:noFill/>
            <a:miter lim="800000"/>
            <a:headEnd/>
            <a:tailEnd/>
          </a:ln>
          <a:effectLst/>
        </p:spPr>
        <p:txBody>
          <a:bodyPr wrap="none" lIns="90000" tIns="46800" rIns="90000" bIns="46800" anchor="ctr"/>
          <a:lstStyle/>
          <a:p>
            <a:r>
              <a:rPr lang="en-US" altLang="ja-JP">
                <a:solidFill>
                  <a:schemeClr val="accent6"/>
                </a:solidFill>
              </a:rPr>
              <a:t>1</a:t>
            </a:r>
          </a:p>
        </p:txBody>
      </p:sp>
      <p:sp>
        <p:nvSpPr>
          <p:cNvPr id="55" name="Rectangle 14"/>
          <p:cNvSpPr>
            <a:spLocks noChangeArrowheads="1"/>
          </p:cNvSpPr>
          <p:nvPr/>
        </p:nvSpPr>
        <p:spPr bwMode="auto">
          <a:xfrm>
            <a:off x="4931774" y="4330239"/>
            <a:ext cx="179388" cy="360363"/>
          </a:xfrm>
          <a:prstGeom prst="rect">
            <a:avLst/>
          </a:prstGeom>
          <a:noFill/>
          <a:ln w="12700" algn="ctr">
            <a:noFill/>
            <a:miter lim="800000"/>
            <a:headEnd/>
            <a:tailEnd/>
          </a:ln>
          <a:effectLst/>
        </p:spPr>
        <p:txBody>
          <a:bodyPr wrap="none" lIns="90000" tIns="46800" rIns="90000" bIns="46800" anchor="ctr"/>
          <a:lstStyle/>
          <a:p>
            <a:r>
              <a:rPr lang="en-US" altLang="ja-JP" dirty="0">
                <a:solidFill>
                  <a:schemeClr val="accent5"/>
                </a:solidFill>
              </a:rPr>
              <a:t>0</a:t>
            </a:r>
          </a:p>
        </p:txBody>
      </p:sp>
      <p:pic>
        <p:nvPicPr>
          <p:cNvPr id="56" name="Picture 15" descr="NOT"/>
          <p:cNvPicPr>
            <a:picLocks noChangeAspect="1" noChangeArrowheads="1"/>
          </p:cNvPicPr>
          <p:nvPr/>
        </p:nvPicPr>
        <p:blipFill>
          <a:blip r:embed="rId3" cstate="print"/>
          <a:srcRect/>
          <a:stretch>
            <a:fillRect/>
          </a:stretch>
        </p:blipFill>
        <p:spPr bwMode="auto">
          <a:xfrm>
            <a:off x="5651782" y="3790233"/>
            <a:ext cx="717550" cy="720725"/>
          </a:xfrm>
          <a:prstGeom prst="rect">
            <a:avLst/>
          </a:prstGeom>
          <a:noFill/>
        </p:spPr>
      </p:pic>
      <p:pic>
        <p:nvPicPr>
          <p:cNvPr id="57" name="Picture 16" descr="NOT"/>
          <p:cNvPicPr>
            <a:picLocks noChangeAspect="1" noChangeArrowheads="1"/>
          </p:cNvPicPr>
          <p:nvPr/>
        </p:nvPicPr>
        <p:blipFill>
          <a:blip r:embed="rId3" cstate="print"/>
          <a:srcRect/>
          <a:stretch>
            <a:fillRect/>
          </a:stretch>
        </p:blipFill>
        <p:spPr bwMode="auto">
          <a:xfrm flipH="1">
            <a:off x="5651782" y="4509371"/>
            <a:ext cx="717550" cy="720725"/>
          </a:xfrm>
          <a:prstGeom prst="rect">
            <a:avLst/>
          </a:prstGeom>
          <a:noFill/>
        </p:spPr>
      </p:pic>
    </p:spTree>
    <p:extLst>
      <p:ext uri="{BB962C8B-B14F-4D97-AF65-F5344CB8AC3E}">
        <p14:creationId xmlns:p14="http://schemas.microsoft.com/office/powerpoint/2010/main" val="1746398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0460" name="Freeform 44"/>
          <p:cNvSpPr>
            <a:spLocks/>
          </p:cNvSpPr>
          <p:nvPr/>
        </p:nvSpPr>
        <p:spPr bwMode="auto">
          <a:xfrm>
            <a:off x="2681980" y="4689014"/>
            <a:ext cx="1600588" cy="720725"/>
          </a:xfrm>
          <a:custGeom>
            <a:avLst/>
            <a:gdLst/>
            <a:ahLst/>
            <a:cxnLst>
              <a:cxn ang="0">
                <a:pos x="0" y="454"/>
              </a:cxn>
              <a:cxn ang="0">
                <a:pos x="907" y="454"/>
              </a:cxn>
              <a:cxn ang="0">
                <a:pos x="907" y="0"/>
              </a:cxn>
              <a:cxn ang="0">
                <a:pos x="0" y="0"/>
              </a:cxn>
              <a:cxn ang="0">
                <a:pos x="0" y="227"/>
              </a:cxn>
            </a:cxnLst>
            <a:rect l="0" t="0" r="r" b="b"/>
            <a:pathLst>
              <a:path w="907" h="454">
                <a:moveTo>
                  <a:pt x="0" y="454"/>
                </a:moveTo>
                <a:lnTo>
                  <a:pt x="907" y="454"/>
                </a:lnTo>
                <a:lnTo>
                  <a:pt x="907" y="0"/>
                </a:lnTo>
                <a:lnTo>
                  <a:pt x="0" y="0"/>
                </a:lnTo>
                <a:lnTo>
                  <a:pt x="0" y="227"/>
                </a:lnTo>
              </a:path>
            </a:pathLst>
          </a:custGeom>
          <a:noFill/>
          <a:ln w="9525" cap="flat" cmpd="sng">
            <a:solidFill>
              <a:schemeClr val="tx1"/>
            </a:solidFill>
            <a:prstDash val="solid"/>
            <a:round/>
            <a:headEnd type="none" w="med" len="med"/>
            <a:tailEnd type="none" w="med" len="lg"/>
          </a:ln>
          <a:effectLst/>
        </p:spPr>
        <p:txBody>
          <a:bodyPr wrap="none" lIns="90000" tIns="46800" rIns="90000" bIns="46800" anchor="ctr"/>
          <a:lstStyle/>
          <a:p>
            <a:endParaRPr lang="ja-JP" altLang="en-US"/>
          </a:p>
        </p:txBody>
      </p:sp>
      <p:sp>
        <p:nvSpPr>
          <p:cNvPr id="700459" name="Freeform 43"/>
          <p:cNvSpPr>
            <a:spLocks/>
          </p:cNvSpPr>
          <p:nvPr/>
        </p:nvSpPr>
        <p:spPr bwMode="auto">
          <a:xfrm>
            <a:off x="4842003" y="4689014"/>
            <a:ext cx="1601153" cy="721442"/>
          </a:xfrm>
          <a:custGeom>
            <a:avLst/>
            <a:gdLst/>
            <a:ahLst/>
            <a:cxnLst>
              <a:cxn ang="0">
                <a:pos x="0" y="454"/>
              </a:cxn>
              <a:cxn ang="0">
                <a:pos x="907" y="454"/>
              </a:cxn>
              <a:cxn ang="0">
                <a:pos x="907" y="0"/>
              </a:cxn>
              <a:cxn ang="0">
                <a:pos x="0" y="0"/>
              </a:cxn>
              <a:cxn ang="0">
                <a:pos x="0" y="227"/>
              </a:cxn>
            </a:cxnLst>
            <a:rect l="0" t="0" r="r" b="b"/>
            <a:pathLst>
              <a:path w="907" h="454">
                <a:moveTo>
                  <a:pt x="0" y="454"/>
                </a:moveTo>
                <a:lnTo>
                  <a:pt x="907" y="454"/>
                </a:lnTo>
                <a:lnTo>
                  <a:pt x="907" y="0"/>
                </a:lnTo>
                <a:lnTo>
                  <a:pt x="0" y="0"/>
                </a:lnTo>
                <a:lnTo>
                  <a:pt x="0" y="227"/>
                </a:lnTo>
              </a:path>
            </a:pathLst>
          </a:custGeom>
          <a:noFill/>
          <a:ln w="9525" cap="flat" cmpd="sng">
            <a:solidFill>
              <a:schemeClr val="tx1"/>
            </a:solidFill>
            <a:prstDash val="solid"/>
            <a:round/>
            <a:headEnd type="none" w="med" len="med"/>
            <a:tailEnd type="none" w="med" len="lg"/>
          </a:ln>
          <a:effectLst/>
        </p:spPr>
        <p:txBody>
          <a:bodyPr wrap="none" lIns="90000" tIns="46800" rIns="90000" bIns="46800" anchor="ctr"/>
          <a:lstStyle/>
          <a:p>
            <a:endParaRPr lang="ja-JP" altLang="en-US"/>
          </a:p>
        </p:txBody>
      </p:sp>
      <p:sp>
        <p:nvSpPr>
          <p:cNvPr id="700418" name="Rectangle 2"/>
          <p:cNvSpPr>
            <a:spLocks noGrp="1" noChangeArrowheads="1"/>
          </p:cNvSpPr>
          <p:nvPr>
            <p:ph type="title"/>
          </p:nvPr>
        </p:nvSpPr>
        <p:spPr/>
        <p:txBody>
          <a:bodyPr/>
          <a:lstStyle/>
          <a:p>
            <a:r>
              <a:rPr lang="en-US" altLang="ja-JP" dirty="0"/>
              <a:t>D-FF</a:t>
            </a:r>
            <a:r>
              <a:rPr lang="ja-JP" altLang="en-US" dirty="0"/>
              <a:t> の実装</a:t>
            </a:r>
            <a:endParaRPr lang="en-US" altLang="ja-JP" dirty="0"/>
          </a:p>
        </p:txBody>
      </p:sp>
      <p:pic>
        <p:nvPicPr>
          <p:cNvPr id="700446" name="Picture 30" descr="NOT"/>
          <p:cNvPicPr>
            <a:picLocks noChangeAspect="1" noChangeArrowheads="1"/>
          </p:cNvPicPr>
          <p:nvPr/>
        </p:nvPicPr>
        <p:blipFill>
          <a:blip r:embed="rId3" cstate="print"/>
          <a:srcRect/>
          <a:stretch>
            <a:fillRect/>
          </a:stretch>
        </p:blipFill>
        <p:spPr bwMode="auto">
          <a:xfrm flipH="1">
            <a:off x="3203068" y="4328652"/>
            <a:ext cx="717550" cy="720725"/>
          </a:xfrm>
          <a:prstGeom prst="rect">
            <a:avLst/>
          </a:prstGeom>
          <a:noFill/>
        </p:spPr>
      </p:pic>
      <p:pic>
        <p:nvPicPr>
          <p:cNvPr id="700447" name="Picture 31" descr="NOT"/>
          <p:cNvPicPr>
            <a:picLocks noChangeAspect="1" noChangeArrowheads="1"/>
          </p:cNvPicPr>
          <p:nvPr/>
        </p:nvPicPr>
        <p:blipFill>
          <a:blip r:embed="rId3" cstate="print"/>
          <a:srcRect/>
          <a:stretch>
            <a:fillRect/>
          </a:stretch>
        </p:blipFill>
        <p:spPr bwMode="auto">
          <a:xfrm>
            <a:off x="3203068" y="5049377"/>
            <a:ext cx="717550" cy="720725"/>
          </a:xfrm>
          <a:prstGeom prst="rect">
            <a:avLst/>
          </a:prstGeom>
          <a:noFill/>
        </p:spPr>
      </p:pic>
      <p:pic>
        <p:nvPicPr>
          <p:cNvPr id="700448" name="Picture 32" descr="NOT"/>
          <p:cNvPicPr>
            <a:picLocks noChangeAspect="1" noChangeArrowheads="1"/>
          </p:cNvPicPr>
          <p:nvPr/>
        </p:nvPicPr>
        <p:blipFill>
          <a:blip r:embed="rId3" cstate="print"/>
          <a:srcRect/>
          <a:stretch>
            <a:fillRect/>
          </a:stretch>
        </p:blipFill>
        <p:spPr bwMode="auto">
          <a:xfrm flipH="1">
            <a:off x="5363656" y="4328652"/>
            <a:ext cx="717550" cy="720725"/>
          </a:xfrm>
          <a:prstGeom prst="rect">
            <a:avLst/>
          </a:prstGeom>
          <a:noFill/>
        </p:spPr>
      </p:pic>
      <p:pic>
        <p:nvPicPr>
          <p:cNvPr id="700449" name="Picture 33" descr="NOT"/>
          <p:cNvPicPr>
            <a:picLocks noChangeAspect="1" noChangeArrowheads="1"/>
          </p:cNvPicPr>
          <p:nvPr/>
        </p:nvPicPr>
        <p:blipFill>
          <a:blip r:embed="rId3" cstate="print"/>
          <a:srcRect/>
          <a:stretch>
            <a:fillRect/>
          </a:stretch>
        </p:blipFill>
        <p:spPr bwMode="auto">
          <a:xfrm>
            <a:off x="5363656" y="5049377"/>
            <a:ext cx="717550" cy="720725"/>
          </a:xfrm>
          <a:prstGeom prst="rect">
            <a:avLst/>
          </a:prstGeom>
          <a:noFill/>
        </p:spPr>
      </p:pic>
      <p:sp>
        <p:nvSpPr>
          <p:cNvPr id="700461" name="Line 45"/>
          <p:cNvSpPr>
            <a:spLocks noChangeShapeType="1"/>
          </p:cNvSpPr>
          <p:nvPr/>
        </p:nvSpPr>
        <p:spPr bwMode="auto">
          <a:xfrm>
            <a:off x="4282568" y="5409738"/>
            <a:ext cx="739437" cy="718"/>
          </a:xfrm>
          <a:prstGeom prst="line">
            <a:avLst/>
          </a:prstGeom>
          <a:noFill/>
          <a:ln w="9525">
            <a:solidFill>
              <a:schemeClr val="tx1"/>
            </a:solidFill>
            <a:round/>
            <a:headEnd type="oval" w="sm" len="sm"/>
            <a:tailEnd type="triangle" w="med" len="med"/>
          </a:ln>
          <a:effectLst/>
        </p:spPr>
        <p:txBody>
          <a:bodyPr wrap="none" lIns="90000" tIns="46800" rIns="90000" bIns="46800" anchor="ctr"/>
          <a:lstStyle/>
          <a:p>
            <a:endParaRPr lang="ja-JP" altLang="en-US"/>
          </a:p>
        </p:txBody>
      </p:sp>
      <p:sp>
        <p:nvSpPr>
          <p:cNvPr id="700462" name="Line 46"/>
          <p:cNvSpPr>
            <a:spLocks noChangeShapeType="1"/>
          </p:cNvSpPr>
          <p:nvPr/>
        </p:nvSpPr>
        <p:spPr bwMode="auto">
          <a:xfrm>
            <a:off x="2123568" y="5409738"/>
            <a:ext cx="738413" cy="718"/>
          </a:xfrm>
          <a:prstGeom prst="line">
            <a:avLst/>
          </a:prstGeom>
          <a:noFill/>
          <a:ln w="9525">
            <a:solidFill>
              <a:schemeClr val="tx1"/>
            </a:solidFill>
            <a:round/>
            <a:headEnd type="none" w="sm" len="sm"/>
            <a:tailEnd type="triangle" w="med" len="med"/>
          </a:ln>
          <a:effectLst/>
        </p:spPr>
        <p:txBody>
          <a:bodyPr wrap="none" lIns="90000" tIns="46800" rIns="90000" bIns="46800" anchor="ctr"/>
          <a:lstStyle/>
          <a:p>
            <a:endParaRPr lang="ja-JP" altLang="en-US"/>
          </a:p>
        </p:txBody>
      </p:sp>
      <p:sp>
        <p:nvSpPr>
          <p:cNvPr id="700472" name="Line 56"/>
          <p:cNvSpPr>
            <a:spLocks noChangeShapeType="1"/>
          </p:cNvSpPr>
          <p:nvPr/>
        </p:nvSpPr>
        <p:spPr bwMode="auto">
          <a:xfrm>
            <a:off x="6443156" y="5409739"/>
            <a:ext cx="360362" cy="0"/>
          </a:xfrm>
          <a:prstGeom prst="line">
            <a:avLst/>
          </a:prstGeom>
          <a:noFill/>
          <a:ln w="9525">
            <a:solidFill>
              <a:schemeClr val="tx1"/>
            </a:solidFill>
            <a:round/>
            <a:headEnd type="oval" w="sm" len="sm"/>
            <a:tailEnd type="none" w="med" len="lg"/>
          </a:ln>
          <a:effectLst/>
        </p:spPr>
        <p:txBody>
          <a:bodyPr wrap="none" lIns="90000" tIns="46800" rIns="90000" bIns="46800" anchor="ctr"/>
          <a:lstStyle/>
          <a:p>
            <a:endParaRPr lang="ja-JP" altLang="en-US"/>
          </a:p>
        </p:txBody>
      </p:sp>
      <p:sp>
        <p:nvSpPr>
          <p:cNvPr id="700474" name="Rectangle 58"/>
          <p:cNvSpPr>
            <a:spLocks noChangeArrowheads="1"/>
          </p:cNvSpPr>
          <p:nvPr/>
        </p:nvSpPr>
        <p:spPr bwMode="auto">
          <a:xfrm>
            <a:off x="1763206" y="5230352"/>
            <a:ext cx="360362" cy="360362"/>
          </a:xfrm>
          <a:prstGeom prst="rect">
            <a:avLst/>
          </a:prstGeom>
          <a:noFill/>
          <a:ln w="12700" algn="ctr">
            <a:noFill/>
            <a:miter lim="800000"/>
            <a:headEnd/>
            <a:tailEnd/>
          </a:ln>
          <a:effectLst/>
        </p:spPr>
        <p:txBody>
          <a:bodyPr wrap="none" lIns="90000" tIns="46800" rIns="90000" bIns="46800" anchor="ctr"/>
          <a:lstStyle/>
          <a:p>
            <a:pPr algn="r"/>
            <a:r>
              <a:rPr lang="en-US" altLang="ja-JP" i="1" dirty="0"/>
              <a:t>d</a:t>
            </a:r>
          </a:p>
        </p:txBody>
      </p:sp>
      <p:sp>
        <p:nvSpPr>
          <p:cNvPr id="700475" name="Rectangle 59"/>
          <p:cNvSpPr>
            <a:spLocks noChangeArrowheads="1"/>
          </p:cNvSpPr>
          <p:nvPr/>
        </p:nvSpPr>
        <p:spPr bwMode="auto">
          <a:xfrm>
            <a:off x="6803518" y="5230352"/>
            <a:ext cx="360363" cy="360362"/>
          </a:xfrm>
          <a:prstGeom prst="rect">
            <a:avLst/>
          </a:prstGeom>
          <a:noFill/>
          <a:ln w="12700" algn="ctr">
            <a:noFill/>
            <a:miter lim="800000"/>
            <a:headEnd/>
            <a:tailEnd/>
          </a:ln>
          <a:effectLst/>
        </p:spPr>
        <p:txBody>
          <a:bodyPr wrap="none" lIns="90000" tIns="46800" rIns="90000" bIns="46800" anchor="ctr"/>
          <a:lstStyle/>
          <a:p>
            <a:pPr algn="l"/>
            <a:r>
              <a:rPr lang="en-US" altLang="ja-JP" i="1" dirty="0"/>
              <a:t>q</a:t>
            </a:r>
          </a:p>
        </p:txBody>
      </p:sp>
      <p:sp>
        <p:nvSpPr>
          <p:cNvPr id="4" name="スライド番号プレースホルダー 3"/>
          <p:cNvSpPr>
            <a:spLocks noGrp="1"/>
          </p:cNvSpPr>
          <p:nvPr>
            <p:ph type="sldNum" sz="quarter" idx="4294967295"/>
          </p:nvPr>
        </p:nvSpPr>
        <p:spPr>
          <a:xfrm>
            <a:off x="8712552" y="6399396"/>
            <a:ext cx="360048" cy="360048"/>
          </a:xfrm>
          <a:prstGeom prst="rect">
            <a:avLst/>
          </a:prstGeom>
        </p:spPr>
        <p:txBody>
          <a:bodyPr/>
          <a:lstStyle/>
          <a:p>
            <a:fld id="{B99B8E25-FC55-4448-A609-32D724F2B374}" type="slidenum">
              <a:rPr lang="ja-JP" altLang="en-US" smtClean="0"/>
              <a:pPr/>
              <a:t>51</a:t>
            </a:fld>
            <a:endParaRPr lang="ja-JP" altLang="en-US"/>
          </a:p>
        </p:txBody>
      </p:sp>
      <p:sp>
        <p:nvSpPr>
          <p:cNvPr id="74" name="フローチャート: 手作業 73"/>
          <p:cNvSpPr/>
          <p:nvPr/>
        </p:nvSpPr>
        <p:spPr bwMode="auto">
          <a:xfrm rot="16200000">
            <a:off x="2726980" y="5275454"/>
            <a:ext cx="450005" cy="180002"/>
          </a:xfrm>
          <a:prstGeom prst="flowChartManualOperation">
            <a:avLst/>
          </a:prstGeom>
          <a:ln>
            <a:headEnd/>
            <a:tailEnd type="triangle" w="sm" len="med"/>
          </a:ln>
        </p:spPr>
        <p:style>
          <a:lnRef idx="2">
            <a:schemeClr val="dk1"/>
          </a:lnRef>
          <a:fillRef idx="1">
            <a:schemeClr val="lt1"/>
          </a:fillRef>
          <a:effectRef idx="0">
            <a:schemeClr val="dk1"/>
          </a:effectRef>
          <a:fontRef idx="minor">
            <a:schemeClr val="dk1"/>
          </a:fontRef>
        </p:style>
        <p:txBody>
          <a:bodyPr vert="vert" rtlCol="0" anchor="ctr"/>
          <a:lstStyle/>
          <a:p>
            <a:pPr algn="ctr"/>
            <a:endParaRPr kumimoji="1" lang="en-US" altLang="ja-JP" sz="1400" dirty="0">
              <a:latin typeface="メイリオ" panose="020B0604030504040204" pitchFamily="50" charset="-128"/>
              <a:ea typeface="メイリオ" panose="020B0604030504040204" pitchFamily="50" charset="-128"/>
            </a:endParaRPr>
          </a:p>
        </p:txBody>
      </p:sp>
      <p:sp>
        <p:nvSpPr>
          <p:cNvPr id="75" name="Freeform 10"/>
          <p:cNvSpPr>
            <a:spLocks/>
          </p:cNvSpPr>
          <p:nvPr/>
        </p:nvSpPr>
        <p:spPr bwMode="auto">
          <a:xfrm>
            <a:off x="2681979" y="5050452"/>
            <a:ext cx="180002" cy="180002"/>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triangl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76" name="フローチャート: 手作業 75"/>
          <p:cNvSpPr/>
          <p:nvPr/>
        </p:nvSpPr>
        <p:spPr bwMode="auto">
          <a:xfrm rot="16200000">
            <a:off x="4887004" y="5275454"/>
            <a:ext cx="450005" cy="180002"/>
          </a:xfrm>
          <a:prstGeom prst="flowChartManualOperation">
            <a:avLst/>
          </a:prstGeom>
          <a:ln>
            <a:headEnd/>
            <a:tailEnd type="triangle" w="sm" len="med"/>
          </a:ln>
        </p:spPr>
        <p:style>
          <a:lnRef idx="2">
            <a:schemeClr val="dk1"/>
          </a:lnRef>
          <a:fillRef idx="1">
            <a:schemeClr val="lt1"/>
          </a:fillRef>
          <a:effectRef idx="0">
            <a:schemeClr val="dk1"/>
          </a:effectRef>
          <a:fontRef idx="minor">
            <a:schemeClr val="dk1"/>
          </a:fontRef>
        </p:style>
        <p:txBody>
          <a:bodyPr vert="vert" rtlCol="0" anchor="ctr"/>
          <a:lstStyle/>
          <a:p>
            <a:pPr algn="ctr"/>
            <a:endParaRPr kumimoji="1" lang="en-US" altLang="ja-JP" sz="1400" dirty="0">
              <a:latin typeface="メイリオ" panose="020B0604030504040204" pitchFamily="50" charset="-128"/>
              <a:ea typeface="メイリオ" panose="020B0604030504040204" pitchFamily="50" charset="-128"/>
            </a:endParaRPr>
          </a:p>
        </p:txBody>
      </p:sp>
      <p:sp>
        <p:nvSpPr>
          <p:cNvPr id="77" name="Freeform 10"/>
          <p:cNvSpPr>
            <a:spLocks/>
          </p:cNvSpPr>
          <p:nvPr/>
        </p:nvSpPr>
        <p:spPr bwMode="auto">
          <a:xfrm>
            <a:off x="4842003" y="4960450"/>
            <a:ext cx="180002" cy="270003"/>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triangl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78" name="Rectangle 3"/>
          <p:cNvSpPr txBox="1">
            <a:spLocks noChangeArrowheads="1"/>
          </p:cNvSpPr>
          <p:nvPr/>
        </p:nvSpPr>
        <p:spPr>
          <a:xfrm>
            <a:off x="611956" y="1358976"/>
            <a:ext cx="8280620" cy="2070023"/>
          </a:xfrm>
          <a:prstGeom prst="rect">
            <a:avLst/>
          </a:prstGeom>
        </p:spPr>
        <p:txBody>
          <a:bodyPr/>
          <a:lstStyle>
            <a:lvl1pPr marL="360000" indent="-360000" algn="l" rtl="0" eaLnBrk="1" fontAlgn="base" hangingPunct="1">
              <a:lnSpc>
                <a:spcPct val="110000"/>
              </a:lnSpc>
              <a:spcBef>
                <a:spcPts val="2400"/>
              </a:spcBef>
              <a:spcAft>
                <a:spcPts val="600"/>
              </a:spcAft>
              <a:buClr>
                <a:schemeClr val="accent5"/>
              </a:buClr>
              <a:buFont typeface="Wingdings" panose="05000000000000000000" pitchFamily="2" charset="2"/>
              <a:buChar char="n"/>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1pPr>
            <a:lvl2pPr marL="720000" indent="-360000" algn="l" rtl="0" eaLnBrk="1" fontAlgn="base" hangingPunct="1">
              <a:lnSpc>
                <a:spcPct val="110000"/>
              </a:lnSpc>
              <a:spcBef>
                <a:spcPts val="300"/>
              </a:spcBef>
              <a:spcAft>
                <a:spcPts val="300"/>
              </a:spcAft>
              <a:buClr>
                <a:schemeClr val="accent4"/>
              </a:buClr>
              <a:buSzPct val="90000"/>
              <a:buFont typeface="メイリオ"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2pPr>
            <a:lvl3pPr marL="1080000" indent="-360000" algn="l" rtl="0" eaLnBrk="1" fontAlgn="base" hangingPunct="1">
              <a:lnSpc>
                <a:spcPct val="110000"/>
              </a:lnSpc>
              <a:spcBef>
                <a:spcPts val="300"/>
              </a:spcBef>
              <a:spcAft>
                <a:spcPts val="100"/>
              </a:spcAft>
              <a:buClr>
                <a:schemeClr val="accent3"/>
              </a:buClr>
              <a:buSzPct val="90000"/>
              <a:buFont typeface="メイリオ"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3pPr>
            <a:lvl4pPr marL="1440000" indent="-360000" algn="l" rtl="0" eaLnBrk="1" fontAlgn="base" hangingPunct="1">
              <a:lnSpc>
                <a:spcPct val="100000"/>
              </a:lnSpc>
              <a:spcBef>
                <a:spcPts val="100"/>
              </a:spcBef>
              <a:spcAft>
                <a:spcPts val="100"/>
              </a:spcAft>
              <a:buClr>
                <a:schemeClr val="accent5"/>
              </a:buClr>
              <a:buSzPct val="80000"/>
              <a:buFont typeface="MeiryoKe_PGothic"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4pPr>
            <a:lvl5pPr marL="1800000" indent="-360000" algn="l" rtl="0" eaLnBrk="1" fontAlgn="base" hangingPunct="1">
              <a:lnSpc>
                <a:spcPct val="100000"/>
              </a:lnSpc>
              <a:spcBef>
                <a:spcPts val="100"/>
              </a:spcBef>
              <a:spcAft>
                <a:spcPts val="100"/>
              </a:spcAft>
              <a:buClr>
                <a:srgbClr val="6666FF"/>
              </a:buClr>
              <a:buSzPct val="80000"/>
              <a:buFont typeface="MeiryoKe_PGothic"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5pPr>
            <a:lvl6pPr marL="25146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6pPr>
            <a:lvl7pPr marL="29718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7pPr>
            <a:lvl8pPr marL="34290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8pPr>
            <a:lvl9pPr marL="38862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9pPr>
          </a:lstStyle>
          <a:p>
            <a:r>
              <a:rPr lang="ja-JP" altLang="en-US" kern="0" dirty="0"/>
              <a:t>構造：</a:t>
            </a:r>
            <a:endParaRPr lang="en-US" altLang="ja-JP" kern="0" dirty="0"/>
          </a:p>
          <a:p>
            <a:pPr lvl="1"/>
            <a:r>
              <a:rPr lang="ja-JP" altLang="en-US" dirty="0"/>
              <a:t> </a:t>
            </a:r>
            <a:r>
              <a:rPr lang="en-US" altLang="ja-JP" dirty="0"/>
              <a:t>NOT </a:t>
            </a:r>
            <a:r>
              <a:rPr lang="ja-JP" altLang="en-US" dirty="0"/>
              <a:t>ゲートの</a:t>
            </a:r>
            <a:r>
              <a:rPr lang="ja-JP" altLang="en-US" kern="0" dirty="0"/>
              <a:t>ループを二段に接続</a:t>
            </a:r>
            <a:endParaRPr lang="en-US" altLang="ja-JP" kern="0" dirty="0"/>
          </a:p>
          <a:p>
            <a:pPr lvl="1"/>
            <a:r>
              <a:rPr lang="ja-JP" altLang="en-US" kern="0" dirty="0"/>
              <a:t>各ループにはマルチプレクサが入っている</a:t>
            </a:r>
            <a:endParaRPr lang="en-US" altLang="ja-JP" kern="0" dirty="0"/>
          </a:p>
          <a:p>
            <a:r>
              <a:rPr lang="ja-JP" altLang="en-US" kern="0" dirty="0"/>
              <a:t>この構造は，クロックのエッジで記憶を更新するため</a:t>
            </a:r>
            <a:endParaRPr lang="en-US" altLang="ja-JP" kern="0" dirty="0"/>
          </a:p>
        </p:txBody>
      </p:sp>
      <p:cxnSp>
        <p:nvCxnSpPr>
          <p:cNvPr id="79" name="直線矢印コネクタ 78"/>
          <p:cNvCxnSpPr/>
          <p:nvPr/>
        </p:nvCxnSpPr>
        <p:spPr bwMode="auto">
          <a:xfrm flipV="1">
            <a:off x="2951982" y="5589024"/>
            <a:ext cx="1" cy="360004"/>
          </a:xfrm>
          <a:prstGeom prst="straightConnector1">
            <a:avLst/>
          </a:prstGeom>
          <a:noFill/>
          <a:ln w="9525" cap="flat" cmpd="sng" algn="ctr">
            <a:solidFill>
              <a:schemeClr val="tx1"/>
            </a:solidFill>
            <a:prstDash val="solid"/>
            <a:round/>
            <a:headEnd type="none" w="sm" len="sm"/>
            <a:tailEnd type="triangle"/>
          </a:ln>
          <a:effectLst/>
        </p:spPr>
      </p:cxnSp>
      <p:sp>
        <p:nvSpPr>
          <p:cNvPr id="80" name="正方形/長方形 79"/>
          <p:cNvSpPr/>
          <p:nvPr/>
        </p:nvSpPr>
        <p:spPr bwMode="auto">
          <a:xfrm>
            <a:off x="2771980" y="5949028"/>
            <a:ext cx="360004"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rtlCol="0" anchor="ctr"/>
          <a:lstStyle/>
          <a:p>
            <a:pPr algn="ctr"/>
            <a:r>
              <a:rPr kumimoji="1" lang="en-US" altLang="ja-JP" dirty="0">
                <a:latin typeface="メイリオ" panose="020B0604030504040204" pitchFamily="50" charset="-128"/>
                <a:ea typeface="メイリオ" panose="020B0604030504040204" pitchFamily="50" charset="-128"/>
              </a:rPr>
              <a:t>clock</a:t>
            </a:r>
            <a:endParaRPr kumimoji="1" lang="ja-JP" altLang="en-US" dirty="0">
              <a:latin typeface="メイリオ" panose="020B0604030504040204" pitchFamily="50" charset="-128"/>
              <a:ea typeface="メイリオ" panose="020B0604030504040204" pitchFamily="50" charset="-128"/>
            </a:endParaRPr>
          </a:p>
        </p:txBody>
      </p:sp>
      <p:cxnSp>
        <p:nvCxnSpPr>
          <p:cNvPr id="82" name="直線矢印コネクタ 81"/>
          <p:cNvCxnSpPr/>
          <p:nvPr/>
        </p:nvCxnSpPr>
        <p:spPr bwMode="auto">
          <a:xfrm flipV="1">
            <a:off x="5112006" y="5589024"/>
            <a:ext cx="1" cy="360004"/>
          </a:xfrm>
          <a:prstGeom prst="straightConnector1">
            <a:avLst/>
          </a:prstGeom>
          <a:noFill/>
          <a:ln w="9525" cap="flat" cmpd="sng" algn="ctr">
            <a:solidFill>
              <a:schemeClr val="tx1"/>
            </a:solidFill>
            <a:prstDash val="solid"/>
            <a:round/>
            <a:headEnd type="none" w="sm" len="sm"/>
            <a:tailEnd type="triangle"/>
          </a:ln>
          <a:effectLst/>
        </p:spPr>
      </p:cxnSp>
      <p:sp>
        <p:nvSpPr>
          <p:cNvPr id="83" name="正方形/長方形 82"/>
          <p:cNvSpPr/>
          <p:nvPr/>
        </p:nvSpPr>
        <p:spPr bwMode="auto">
          <a:xfrm>
            <a:off x="4932004" y="5949028"/>
            <a:ext cx="360004"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rtlCol="0" anchor="ctr"/>
          <a:lstStyle/>
          <a:p>
            <a:pPr algn="ctr"/>
            <a:r>
              <a:rPr kumimoji="1" lang="en-US" altLang="ja-JP" dirty="0">
                <a:latin typeface="メイリオ" panose="020B0604030504040204" pitchFamily="50" charset="-128"/>
                <a:ea typeface="メイリオ" panose="020B0604030504040204" pitchFamily="50" charset="-128"/>
              </a:rPr>
              <a:t>clock'</a:t>
            </a:r>
            <a:endParaRPr kumimoji="1" lang="ja-JP" altLang="en-US"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68161707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0418" name="Rectangle 2"/>
          <p:cNvSpPr>
            <a:spLocks noGrp="1" noChangeArrowheads="1"/>
          </p:cNvSpPr>
          <p:nvPr>
            <p:ph type="title"/>
          </p:nvPr>
        </p:nvSpPr>
        <p:spPr/>
        <p:txBody>
          <a:bodyPr/>
          <a:lstStyle/>
          <a:p>
            <a:r>
              <a:rPr lang="en-US" altLang="ja-JP" dirty="0"/>
              <a:t>D-FF</a:t>
            </a:r>
            <a:r>
              <a:rPr lang="ja-JP" altLang="en-US" dirty="0"/>
              <a:t> の実現例</a:t>
            </a:r>
            <a:endParaRPr lang="en-US" altLang="ja-JP" dirty="0"/>
          </a:p>
        </p:txBody>
      </p:sp>
      <p:grpSp>
        <p:nvGrpSpPr>
          <p:cNvPr id="3" name="グループ化 2"/>
          <p:cNvGrpSpPr/>
          <p:nvPr/>
        </p:nvGrpSpPr>
        <p:grpSpPr>
          <a:xfrm>
            <a:off x="1871970" y="4779015"/>
            <a:ext cx="5400675" cy="1620223"/>
            <a:chOff x="1673205" y="1448415"/>
            <a:chExt cx="5400675" cy="1620223"/>
          </a:xfrm>
        </p:grpSpPr>
        <p:sp>
          <p:nvSpPr>
            <p:cNvPr id="700460" name="Freeform 44"/>
            <p:cNvSpPr>
              <a:spLocks/>
            </p:cNvSpPr>
            <p:nvPr/>
          </p:nvSpPr>
          <p:spPr bwMode="auto">
            <a:xfrm>
              <a:off x="2752705" y="1987550"/>
              <a:ext cx="1439862" cy="720725"/>
            </a:xfrm>
            <a:custGeom>
              <a:avLst/>
              <a:gdLst/>
              <a:ahLst/>
              <a:cxnLst>
                <a:cxn ang="0">
                  <a:pos x="0" y="454"/>
                </a:cxn>
                <a:cxn ang="0">
                  <a:pos x="907" y="454"/>
                </a:cxn>
                <a:cxn ang="0">
                  <a:pos x="907" y="0"/>
                </a:cxn>
                <a:cxn ang="0">
                  <a:pos x="0" y="0"/>
                </a:cxn>
                <a:cxn ang="0">
                  <a:pos x="0" y="227"/>
                </a:cxn>
              </a:cxnLst>
              <a:rect l="0" t="0" r="r" b="b"/>
              <a:pathLst>
                <a:path w="907" h="454">
                  <a:moveTo>
                    <a:pt x="0" y="454"/>
                  </a:moveTo>
                  <a:lnTo>
                    <a:pt x="907" y="454"/>
                  </a:lnTo>
                  <a:lnTo>
                    <a:pt x="907" y="0"/>
                  </a:lnTo>
                  <a:lnTo>
                    <a:pt x="0" y="0"/>
                  </a:lnTo>
                  <a:lnTo>
                    <a:pt x="0" y="227"/>
                  </a:lnTo>
                </a:path>
              </a:pathLst>
            </a:custGeom>
            <a:noFill/>
            <a:ln w="9525" cap="flat" cmpd="sng">
              <a:solidFill>
                <a:schemeClr val="tx1"/>
              </a:solidFill>
              <a:prstDash val="solid"/>
              <a:round/>
              <a:headEnd type="none" w="med" len="med"/>
              <a:tailEnd type="none" w="med" len="lg"/>
            </a:ln>
            <a:effectLst/>
          </p:spPr>
          <p:txBody>
            <a:bodyPr wrap="none" lIns="90000" tIns="46800" rIns="90000" bIns="46800" anchor="ctr"/>
            <a:lstStyle/>
            <a:p>
              <a:endParaRPr lang="ja-JP" altLang="en-US"/>
            </a:p>
          </p:txBody>
        </p:sp>
        <p:sp>
          <p:nvSpPr>
            <p:cNvPr id="700459" name="Freeform 43"/>
            <p:cNvSpPr>
              <a:spLocks/>
            </p:cNvSpPr>
            <p:nvPr/>
          </p:nvSpPr>
          <p:spPr bwMode="auto">
            <a:xfrm>
              <a:off x="4913292" y="1987550"/>
              <a:ext cx="1439863" cy="720725"/>
            </a:xfrm>
            <a:custGeom>
              <a:avLst/>
              <a:gdLst/>
              <a:ahLst/>
              <a:cxnLst>
                <a:cxn ang="0">
                  <a:pos x="0" y="454"/>
                </a:cxn>
                <a:cxn ang="0">
                  <a:pos x="907" y="454"/>
                </a:cxn>
                <a:cxn ang="0">
                  <a:pos x="907" y="0"/>
                </a:cxn>
                <a:cxn ang="0">
                  <a:pos x="0" y="0"/>
                </a:cxn>
                <a:cxn ang="0">
                  <a:pos x="0" y="227"/>
                </a:cxn>
              </a:cxnLst>
              <a:rect l="0" t="0" r="r" b="b"/>
              <a:pathLst>
                <a:path w="907" h="454">
                  <a:moveTo>
                    <a:pt x="0" y="454"/>
                  </a:moveTo>
                  <a:lnTo>
                    <a:pt x="907" y="454"/>
                  </a:lnTo>
                  <a:lnTo>
                    <a:pt x="907" y="0"/>
                  </a:lnTo>
                  <a:lnTo>
                    <a:pt x="0" y="0"/>
                  </a:lnTo>
                  <a:lnTo>
                    <a:pt x="0" y="227"/>
                  </a:lnTo>
                </a:path>
              </a:pathLst>
            </a:custGeom>
            <a:noFill/>
            <a:ln w="9525" cap="flat" cmpd="sng">
              <a:solidFill>
                <a:schemeClr val="tx1"/>
              </a:solidFill>
              <a:prstDash val="solid"/>
              <a:round/>
              <a:headEnd type="none" w="med" len="med"/>
              <a:tailEnd type="none" w="med" len="lg"/>
            </a:ln>
            <a:effectLst/>
          </p:spPr>
          <p:txBody>
            <a:bodyPr wrap="none" lIns="90000" tIns="46800" rIns="90000" bIns="46800" anchor="ctr"/>
            <a:lstStyle/>
            <a:p>
              <a:endParaRPr lang="ja-JP" altLang="en-US"/>
            </a:p>
          </p:txBody>
        </p:sp>
        <p:pic>
          <p:nvPicPr>
            <p:cNvPr id="700446" name="Picture 30" descr="NOT"/>
            <p:cNvPicPr>
              <a:picLocks noChangeAspect="1" noChangeArrowheads="1"/>
            </p:cNvPicPr>
            <p:nvPr/>
          </p:nvPicPr>
          <p:blipFill>
            <a:blip r:embed="rId3" cstate="print"/>
            <a:srcRect/>
            <a:stretch>
              <a:fillRect/>
            </a:stretch>
          </p:blipFill>
          <p:spPr bwMode="auto">
            <a:xfrm flipH="1">
              <a:off x="3113067" y="1627188"/>
              <a:ext cx="717550" cy="720725"/>
            </a:xfrm>
            <a:prstGeom prst="rect">
              <a:avLst/>
            </a:prstGeom>
            <a:noFill/>
          </p:spPr>
        </p:pic>
        <p:pic>
          <p:nvPicPr>
            <p:cNvPr id="700447" name="Picture 31" descr="NOT"/>
            <p:cNvPicPr>
              <a:picLocks noChangeAspect="1" noChangeArrowheads="1"/>
            </p:cNvPicPr>
            <p:nvPr/>
          </p:nvPicPr>
          <p:blipFill>
            <a:blip r:embed="rId3" cstate="print"/>
            <a:srcRect/>
            <a:stretch>
              <a:fillRect/>
            </a:stretch>
          </p:blipFill>
          <p:spPr bwMode="auto">
            <a:xfrm>
              <a:off x="3113067" y="2347913"/>
              <a:ext cx="717550" cy="720725"/>
            </a:xfrm>
            <a:prstGeom prst="rect">
              <a:avLst/>
            </a:prstGeom>
            <a:noFill/>
          </p:spPr>
        </p:pic>
        <p:pic>
          <p:nvPicPr>
            <p:cNvPr id="700448" name="Picture 32" descr="NOT"/>
            <p:cNvPicPr>
              <a:picLocks noChangeAspect="1" noChangeArrowheads="1"/>
            </p:cNvPicPr>
            <p:nvPr/>
          </p:nvPicPr>
          <p:blipFill>
            <a:blip r:embed="rId3" cstate="print"/>
            <a:srcRect/>
            <a:stretch>
              <a:fillRect/>
            </a:stretch>
          </p:blipFill>
          <p:spPr bwMode="auto">
            <a:xfrm flipH="1">
              <a:off x="5273655" y="1627188"/>
              <a:ext cx="717550" cy="720725"/>
            </a:xfrm>
            <a:prstGeom prst="rect">
              <a:avLst/>
            </a:prstGeom>
            <a:noFill/>
          </p:spPr>
        </p:pic>
        <p:pic>
          <p:nvPicPr>
            <p:cNvPr id="700449" name="Picture 33" descr="NOT"/>
            <p:cNvPicPr>
              <a:picLocks noChangeAspect="1" noChangeArrowheads="1"/>
            </p:cNvPicPr>
            <p:nvPr/>
          </p:nvPicPr>
          <p:blipFill>
            <a:blip r:embed="rId3" cstate="print"/>
            <a:srcRect/>
            <a:stretch>
              <a:fillRect/>
            </a:stretch>
          </p:blipFill>
          <p:spPr bwMode="auto">
            <a:xfrm>
              <a:off x="5273655" y="2347913"/>
              <a:ext cx="717550" cy="720725"/>
            </a:xfrm>
            <a:prstGeom prst="rect">
              <a:avLst/>
            </a:prstGeom>
            <a:noFill/>
          </p:spPr>
        </p:pic>
        <p:sp>
          <p:nvSpPr>
            <p:cNvPr id="700461" name="Line 45"/>
            <p:cNvSpPr>
              <a:spLocks noChangeShapeType="1"/>
            </p:cNvSpPr>
            <p:nvPr/>
          </p:nvSpPr>
          <p:spPr bwMode="auto">
            <a:xfrm>
              <a:off x="4192567" y="2708275"/>
              <a:ext cx="360363" cy="0"/>
            </a:xfrm>
            <a:prstGeom prst="line">
              <a:avLst/>
            </a:prstGeom>
            <a:noFill/>
            <a:ln w="9525">
              <a:solidFill>
                <a:schemeClr val="tx1"/>
              </a:solidFill>
              <a:round/>
              <a:headEnd type="oval" w="sm" len="sm"/>
              <a:tailEnd type="none" w="med" len="lg"/>
            </a:ln>
            <a:effectLst/>
          </p:spPr>
          <p:txBody>
            <a:bodyPr wrap="none" lIns="90000" tIns="46800" rIns="90000" bIns="46800" anchor="ctr"/>
            <a:lstStyle/>
            <a:p>
              <a:endParaRPr lang="ja-JP" altLang="en-US"/>
            </a:p>
          </p:txBody>
        </p:sp>
        <p:grpSp>
          <p:nvGrpSpPr>
            <p:cNvPr id="700453" name="Group 37"/>
            <p:cNvGrpSpPr>
              <a:grpSpLocks/>
            </p:cNvGrpSpPr>
            <p:nvPr/>
          </p:nvGrpSpPr>
          <p:grpSpPr bwMode="auto">
            <a:xfrm>
              <a:off x="4822805" y="2257425"/>
              <a:ext cx="180975" cy="180975"/>
              <a:chOff x="2823" y="1990"/>
              <a:chExt cx="227" cy="227"/>
            </a:xfrm>
          </p:grpSpPr>
          <p:sp>
            <p:nvSpPr>
              <p:cNvPr id="700454" name="Rectangle 38"/>
              <p:cNvSpPr>
                <a:spLocks noChangeArrowheads="1"/>
              </p:cNvSpPr>
              <p:nvPr/>
            </p:nvSpPr>
            <p:spPr bwMode="auto">
              <a:xfrm>
                <a:off x="2823" y="1990"/>
                <a:ext cx="227" cy="227"/>
              </a:xfrm>
              <a:prstGeom prst="rect">
                <a:avLst/>
              </a:prstGeom>
              <a:noFill/>
              <a:ln w="9525" algn="ctr">
                <a:noFill/>
                <a:miter lim="800000"/>
                <a:headEnd/>
                <a:tailEnd type="none" w="med" len="lg"/>
              </a:ln>
              <a:effectLst/>
            </p:spPr>
            <p:txBody>
              <a:bodyPr wrap="none" lIns="90000" tIns="46800" rIns="90000" bIns="46800" anchor="ctr"/>
              <a:lstStyle/>
              <a:p>
                <a:endParaRPr lang="ja-JP" altLang="en-US"/>
              </a:p>
            </p:txBody>
          </p:sp>
          <p:sp>
            <p:nvSpPr>
              <p:cNvPr id="700455" name="Oval 39"/>
              <p:cNvSpPr>
                <a:spLocks noChangeArrowheads="1"/>
              </p:cNvSpPr>
              <p:nvPr/>
            </p:nvSpPr>
            <p:spPr bwMode="auto">
              <a:xfrm>
                <a:off x="2879" y="2047"/>
                <a:ext cx="114" cy="114"/>
              </a:xfrm>
              <a:prstGeom prst="ellipse">
                <a:avLst/>
              </a:prstGeom>
              <a:solidFill>
                <a:srgbClr val="FFFFFF"/>
              </a:solidFill>
              <a:ln w="19050" algn="ctr">
                <a:solidFill>
                  <a:schemeClr val="tx1"/>
                </a:solidFill>
                <a:round/>
                <a:headEnd/>
                <a:tailEnd type="none" w="med" len="lg"/>
              </a:ln>
              <a:effectLst/>
            </p:spPr>
            <p:txBody>
              <a:bodyPr wrap="none" lIns="90000" tIns="46800" rIns="90000" bIns="46800" anchor="ctr"/>
              <a:lstStyle/>
              <a:p>
                <a:endParaRPr lang="ja-JP" altLang="en-US"/>
              </a:p>
            </p:txBody>
          </p:sp>
        </p:grpSp>
        <p:grpSp>
          <p:nvGrpSpPr>
            <p:cNvPr id="700456" name="Group 40"/>
            <p:cNvGrpSpPr>
              <a:grpSpLocks/>
            </p:cNvGrpSpPr>
            <p:nvPr/>
          </p:nvGrpSpPr>
          <p:grpSpPr bwMode="auto">
            <a:xfrm>
              <a:off x="4462442" y="2617788"/>
              <a:ext cx="180975" cy="180975"/>
              <a:chOff x="2823" y="1990"/>
              <a:chExt cx="227" cy="227"/>
            </a:xfrm>
          </p:grpSpPr>
          <p:sp>
            <p:nvSpPr>
              <p:cNvPr id="700457" name="Rectangle 41"/>
              <p:cNvSpPr>
                <a:spLocks noChangeArrowheads="1"/>
              </p:cNvSpPr>
              <p:nvPr/>
            </p:nvSpPr>
            <p:spPr bwMode="auto">
              <a:xfrm>
                <a:off x="2823" y="1990"/>
                <a:ext cx="227" cy="227"/>
              </a:xfrm>
              <a:prstGeom prst="rect">
                <a:avLst/>
              </a:prstGeom>
              <a:noFill/>
              <a:ln w="9525" algn="ctr">
                <a:noFill/>
                <a:miter lim="800000"/>
                <a:headEnd/>
                <a:tailEnd type="none" w="med" len="lg"/>
              </a:ln>
              <a:effectLst/>
            </p:spPr>
            <p:txBody>
              <a:bodyPr wrap="none" lIns="90000" tIns="46800" rIns="90000" bIns="46800" anchor="ctr"/>
              <a:lstStyle/>
              <a:p>
                <a:endParaRPr lang="ja-JP" altLang="en-US"/>
              </a:p>
            </p:txBody>
          </p:sp>
          <p:sp>
            <p:nvSpPr>
              <p:cNvPr id="700458" name="Oval 42"/>
              <p:cNvSpPr>
                <a:spLocks noChangeArrowheads="1"/>
              </p:cNvSpPr>
              <p:nvPr/>
            </p:nvSpPr>
            <p:spPr bwMode="auto">
              <a:xfrm>
                <a:off x="2879" y="2047"/>
                <a:ext cx="114" cy="114"/>
              </a:xfrm>
              <a:prstGeom prst="ellipse">
                <a:avLst/>
              </a:prstGeom>
              <a:solidFill>
                <a:srgbClr val="FFFFFF"/>
              </a:solidFill>
              <a:ln w="19050" algn="ctr">
                <a:solidFill>
                  <a:schemeClr val="tx1"/>
                </a:solidFill>
                <a:round/>
                <a:headEnd/>
                <a:tailEnd type="none" w="med" len="lg"/>
              </a:ln>
              <a:effectLst/>
            </p:spPr>
            <p:txBody>
              <a:bodyPr wrap="none" lIns="90000" tIns="46800" rIns="90000" bIns="46800" anchor="ctr"/>
              <a:lstStyle/>
              <a:p>
                <a:endParaRPr lang="ja-JP" altLang="en-US"/>
              </a:p>
            </p:txBody>
          </p:sp>
        </p:grpSp>
        <p:sp>
          <p:nvSpPr>
            <p:cNvPr id="700462" name="Line 46"/>
            <p:cNvSpPr>
              <a:spLocks noChangeShapeType="1"/>
            </p:cNvSpPr>
            <p:nvPr/>
          </p:nvSpPr>
          <p:spPr bwMode="auto">
            <a:xfrm>
              <a:off x="2033567" y="2708275"/>
              <a:ext cx="360363" cy="0"/>
            </a:xfrm>
            <a:prstGeom prst="line">
              <a:avLst/>
            </a:prstGeom>
            <a:noFill/>
            <a:ln w="9525">
              <a:solidFill>
                <a:schemeClr val="tx1"/>
              </a:solidFill>
              <a:round/>
              <a:headEnd type="none" w="sm" len="sm"/>
              <a:tailEnd type="none" w="med" len="lg"/>
            </a:ln>
            <a:effectLst/>
          </p:spPr>
          <p:txBody>
            <a:bodyPr wrap="none" lIns="90000" tIns="46800" rIns="90000" bIns="46800" anchor="ctr"/>
            <a:lstStyle/>
            <a:p>
              <a:endParaRPr lang="ja-JP" altLang="en-US"/>
            </a:p>
          </p:txBody>
        </p:sp>
        <p:grpSp>
          <p:nvGrpSpPr>
            <p:cNvPr id="700466" name="Group 50"/>
            <p:cNvGrpSpPr>
              <a:grpSpLocks/>
            </p:cNvGrpSpPr>
            <p:nvPr/>
          </p:nvGrpSpPr>
          <p:grpSpPr bwMode="auto">
            <a:xfrm>
              <a:off x="2663805" y="2257425"/>
              <a:ext cx="180975" cy="180975"/>
              <a:chOff x="2823" y="1990"/>
              <a:chExt cx="227" cy="227"/>
            </a:xfrm>
          </p:grpSpPr>
          <p:sp>
            <p:nvSpPr>
              <p:cNvPr id="700467" name="Rectangle 51"/>
              <p:cNvSpPr>
                <a:spLocks noChangeArrowheads="1"/>
              </p:cNvSpPr>
              <p:nvPr/>
            </p:nvSpPr>
            <p:spPr bwMode="auto">
              <a:xfrm>
                <a:off x="2823" y="1990"/>
                <a:ext cx="227" cy="227"/>
              </a:xfrm>
              <a:prstGeom prst="rect">
                <a:avLst/>
              </a:prstGeom>
              <a:noFill/>
              <a:ln w="9525" algn="ctr">
                <a:noFill/>
                <a:miter lim="800000"/>
                <a:headEnd/>
                <a:tailEnd type="none" w="med" len="lg"/>
              </a:ln>
              <a:effectLst/>
            </p:spPr>
            <p:txBody>
              <a:bodyPr wrap="none" lIns="90000" tIns="46800" rIns="90000" bIns="46800" anchor="ctr"/>
              <a:lstStyle/>
              <a:p>
                <a:endParaRPr lang="ja-JP" altLang="en-US"/>
              </a:p>
            </p:txBody>
          </p:sp>
          <p:sp>
            <p:nvSpPr>
              <p:cNvPr id="700468" name="Oval 52"/>
              <p:cNvSpPr>
                <a:spLocks noChangeArrowheads="1"/>
              </p:cNvSpPr>
              <p:nvPr/>
            </p:nvSpPr>
            <p:spPr bwMode="auto">
              <a:xfrm>
                <a:off x="2879" y="2047"/>
                <a:ext cx="114" cy="114"/>
              </a:xfrm>
              <a:prstGeom prst="ellipse">
                <a:avLst/>
              </a:prstGeom>
              <a:solidFill>
                <a:srgbClr val="FFFFFF"/>
              </a:solidFill>
              <a:ln w="19050" algn="ctr">
                <a:solidFill>
                  <a:schemeClr val="tx1"/>
                </a:solidFill>
                <a:round/>
                <a:headEnd/>
                <a:tailEnd type="none" w="med" len="lg"/>
              </a:ln>
              <a:effectLst/>
            </p:spPr>
            <p:txBody>
              <a:bodyPr wrap="none" lIns="90000" tIns="46800" rIns="90000" bIns="46800" anchor="ctr"/>
              <a:lstStyle/>
              <a:p>
                <a:endParaRPr lang="ja-JP" altLang="en-US"/>
              </a:p>
            </p:txBody>
          </p:sp>
        </p:grpSp>
        <p:grpSp>
          <p:nvGrpSpPr>
            <p:cNvPr id="700469" name="Group 53"/>
            <p:cNvGrpSpPr>
              <a:grpSpLocks/>
            </p:cNvGrpSpPr>
            <p:nvPr/>
          </p:nvGrpSpPr>
          <p:grpSpPr bwMode="auto">
            <a:xfrm>
              <a:off x="2303442" y="2617788"/>
              <a:ext cx="180975" cy="180975"/>
              <a:chOff x="2823" y="1990"/>
              <a:chExt cx="227" cy="227"/>
            </a:xfrm>
          </p:grpSpPr>
          <p:sp>
            <p:nvSpPr>
              <p:cNvPr id="700470" name="Rectangle 54"/>
              <p:cNvSpPr>
                <a:spLocks noChangeArrowheads="1"/>
              </p:cNvSpPr>
              <p:nvPr/>
            </p:nvSpPr>
            <p:spPr bwMode="auto">
              <a:xfrm>
                <a:off x="2823" y="1990"/>
                <a:ext cx="227" cy="227"/>
              </a:xfrm>
              <a:prstGeom prst="rect">
                <a:avLst/>
              </a:prstGeom>
              <a:noFill/>
              <a:ln w="9525" algn="ctr">
                <a:noFill/>
                <a:miter lim="800000"/>
                <a:headEnd/>
                <a:tailEnd type="none" w="med" len="lg"/>
              </a:ln>
              <a:effectLst/>
            </p:spPr>
            <p:txBody>
              <a:bodyPr wrap="none" lIns="90000" tIns="46800" rIns="90000" bIns="46800" anchor="ctr"/>
              <a:lstStyle/>
              <a:p>
                <a:endParaRPr lang="ja-JP" altLang="en-US"/>
              </a:p>
            </p:txBody>
          </p:sp>
          <p:sp>
            <p:nvSpPr>
              <p:cNvPr id="700471" name="Oval 55"/>
              <p:cNvSpPr>
                <a:spLocks noChangeArrowheads="1"/>
              </p:cNvSpPr>
              <p:nvPr/>
            </p:nvSpPr>
            <p:spPr bwMode="auto">
              <a:xfrm>
                <a:off x="2879" y="2047"/>
                <a:ext cx="114" cy="114"/>
              </a:xfrm>
              <a:prstGeom prst="ellipse">
                <a:avLst/>
              </a:prstGeom>
              <a:solidFill>
                <a:srgbClr val="FFFFFF"/>
              </a:solidFill>
              <a:ln w="19050" algn="ctr">
                <a:solidFill>
                  <a:schemeClr val="tx1"/>
                </a:solidFill>
                <a:round/>
                <a:headEnd/>
                <a:tailEnd type="none" w="med" len="lg"/>
              </a:ln>
              <a:effectLst/>
            </p:spPr>
            <p:txBody>
              <a:bodyPr wrap="none" lIns="90000" tIns="46800" rIns="90000" bIns="46800" anchor="ctr"/>
              <a:lstStyle/>
              <a:p>
                <a:endParaRPr lang="ja-JP" altLang="en-US"/>
              </a:p>
            </p:txBody>
          </p:sp>
        </p:grpSp>
        <p:sp>
          <p:nvSpPr>
            <p:cNvPr id="700472" name="Line 56"/>
            <p:cNvSpPr>
              <a:spLocks noChangeShapeType="1"/>
            </p:cNvSpPr>
            <p:nvPr/>
          </p:nvSpPr>
          <p:spPr bwMode="auto">
            <a:xfrm>
              <a:off x="6353155" y="2708275"/>
              <a:ext cx="360362" cy="0"/>
            </a:xfrm>
            <a:prstGeom prst="line">
              <a:avLst/>
            </a:prstGeom>
            <a:noFill/>
            <a:ln w="9525">
              <a:solidFill>
                <a:schemeClr val="tx1"/>
              </a:solidFill>
              <a:round/>
              <a:headEnd type="oval" w="sm" len="sm"/>
              <a:tailEnd type="none" w="med" len="lg"/>
            </a:ln>
            <a:effectLst/>
          </p:spPr>
          <p:txBody>
            <a:bodyPr wrap="none" lIns="90000" tIns="46800" rIns="90000" bIns="46800" anchor="ctr"/>
            <a:lstStyle/>
            <a:p>
              <a:endParaRPr lang="ja-JP" altLang="en-US"/>
            </a:p>
          </p:txBody>
        </p:sp>
        <p:sp>
          <p:nvSpPr>
            <p:cNvPr id="700474" name="Rectangle 58"/>
            <p:cNvSpPr>
              <a:spLocks noChangeArrowheads="1"/>
            </p:cNvSpPr>
            <p:nvPr/>
          </p:nvSpPr>
          <p:spPr bwMode="auto">
            <a:xfrm>
              <a:off x="1673205" y="2528888"/>
              <a:ext cx="360362" cy="360362"/>
            </a:xfrm>
            <a:prstGeom prst="rect">
              <a:avLst/>
            </a:prstGeom>
            <a:noFill/>
            <a:ln w="12700" algn="ctr">
              <a:noFill/>
              <a:miter lim="800000"/>
              <a:headEnd/>
              <a:tailEnd/>
            </a:ln>
            <a:effectLst/>
          </p:spPr>
          <p:txBody>
            <a:bodyPr wrap="none" lIns="90000" tIns="46800" rIns="90000" bIns="46800" anchor="ctr"/>
            <a:lstStyle/>
            <a:p>
              <a:pPr algn="r"/>
              <a:r>
                <a:rPr lang="en-US" altLang="ja-JP" i="1" dirty="0"/>
                <a:t>d</a:t>
              </a:r>
            </a:p>
          </p:txBody>
        </p:sp>
        <p:sp>
          <p:nvSpPr>
            <p:cNvPr id="700475" name="Rectangle 59"/>
            <p:cNvSpPr>
              <a:spLocks noChangeArrowheads="1"/>
            </p:cNvSpPr>
            <p:nvPr/>
          </p:nvSpPr>
          <p:spPr bwMode="auto">
            <a:xfrm>
              <a:off x="6713517" y="2528888"/>
              <a:ext cx="360363" cy="360362"/>
            </a:xfrm>
            <a:prstGeom prst="rect">
              <a:avLst/>
            </a:prstGeom>
            <a:noFill/>
            <a:ln w="12700" algn="ctr">
              <a:noFill/>
              <a:miter lim="800000"/>
              <a:headEnd/>
              <a:tailEnd/>
            </a:ln>
            <a:effectLst/>
          </p:spPr>
          <p:txBody>
            <a:bodyPr wrap="none" lIns="90000" tIns="46800" rIns="90000" bIns="46800" anchor="ctr"/>
            <a:lstStyle/>
            <a:p>
              <a:pPr algn="l"/>
              <a:r>
                <a:rPr lang="en-US" altLang="ja-JP" i="1" dirty="0"/>
                <a:t>q</a:t>
              </a:r>
            </a:p>
          </p:txBody>
        </p:sp>
        <p:sp>
          <p:nvSpPr>
            <p:cNvPr id="700476" name="Line 60"/>
            <p:cNvSpPr>
              <a:spLocks noChangeShapeType="1"/>
            </p:cNvSpPr>
            <p:nvPr/>
          </p:nvSpPr>
          <p:spPr bwMode="auto">
            <a:xfrm flipH="1" flipV="1">
              <a:off x="2303442" y="2617788"/>
              <a:ext cx="449263" cy="90487"/>
            </a:xfrm>
            <a:prstGeom prst="line">
              <a:avLst/>
            </a:prstGeom>
            <a:noFill/>
            <a:ln w="28575">
              <a:solidFill>
                <a:schemeClr val="tx1"/>
              </a:solidFill>
              <a:round/>
              <a:headEnd/>
              <a:tailEnd type="none" w="med" len="lg"/>
            </a:ln>
            <a:effectLst/>
          </p:spPr>
          <p:txBody>
            <a:bodyPr wrap="none" lIns="90000" tIns="46800" rIns="90000" bIns="46800" anchor="ctr"/>
            <a:lstStyle/>
            <a:p>
              <a:endParaRPr lang="ja-JP" altLang="en-US"/>
            </a:p>
          </p:txBody>
        </p:sp>
        <p:grpSp>
          <p:nvGrpSpPr>
            <p:cNvPr id="700463" name="Group 47"/>
            <p:cNvGrpSpPr>
              <a:grpSpLocks/>
            </p:cNvGrpSpPr>
            <p:nvPr/>
          </p:nvGrpSpPr>
          <p:grpSpPr bwMode="auto">
            <a:xfrm>
              <a:off x="2663805" y="2617788"/>
              <a:ext cx="180975" cy="180975"/>
              <a:chOff x="2823" y="1990"/>
              <a:chExt cx="227" cy="227"/>
            </a:xfrm>
          </p:grpSpPr>
          <p:sp>
            <p:nvSpPr>
              <p:cNvPr id="700464" name="Rectangle 48"/>
              <p:cNvSpPr>
                <a:spLocks noChangeArrowheads="1"/>
              </p:cNvSpPr>
              <p:nvPr/>
            </p:nvSpPr>
            <p:spPr bwMode="auto">
              <a:xfrm>
                <a:off x="2823" y="1990"/>
                <a:ext cx="227" cy="227"/>
              </a:xfrm>
              <a:prstGeom prst="rect">
                <a:avLst/>
              </a:prstGeom>
              <a:noFill/>
              <a:ln w="9525" algn="ctr">
                <a:noFill/>
                <a:miter lim="800000"/>
                <a:headEnd/>
                <a:tailEnd type="none" w="med" len="lg"/>
              </a:ln>
              <a:effectLst/>
            </p:spPr>
            <p:txBody>
              <a:bodyPr wrap="none" lIns="90000" tIns="46800" rIns="90000" bIns="46800" anchor="ctr"/>
              <a:lstStyle/>
              <a:p>
                <a:endParaRPr lang="ja-JP" altLang="en-US"/>
              </a:p>
            </p:txBody>
          </p:sp>
          <p:sp>
            <p:nvSpPr>
              <p:cNvPr id="700465" name="Oval 49"/>
              <p:cNvSpPr>
                <a:spLocks noChangeArrowheads="1"/>
              </p:cNvSpPr>
              <p:nvPr/>
            </p:nvSpPr>
            <p:spPr bwMode="auto">
              <a:xfrm>
                <a:off x="2879" y="2047"/>
                <a:ext cx="114" cy="114"/>
              </a:xfrm>
              <a:prstGeom prst="ellipse">
                <a:avLst/>
              </a:prstGeom>
              <a:solidFill>
                <a:srgbClr val="FFFFFF"/>
              </a:solidFill>
              <a:ln w="19050" algn="ctr">
                <a:solidFill>
                  <a:schemeClr val="tx1"/>
                </a:solidFill>
                <a:round/>
                <a:headEnd/>
                <a:tailEnd type="none" w="med" len="lg"/>
              </a:ln>
              <a:effectLst/>
            </p:spPr>
            <p:txBody>
              <a:bodyPr wrap="none" lIns="90000" tIns="46800" rIns="90000" bIns="46800" anchor="ctr"/>
              <a:lstStyle/>
              <a:p>
                <a:endParaRPr lang="ja-JP" altLang="en-US"/>
              </a:p>
            </p:txBody>
          </p:sp>
        </p:grpSp>
        <p:sp>
          <p:nvSpPr>
            <p:cNvPr id="700477" name="Line 61"/>
            <p:cNvSpPr>
              <a:spLocks noChangeShapeType="1"/>
            </p:cNvSpPr>
            <p:nvPr/>
          </p:nvSpPr>
          <p:spPr bwMode="auto">
            <a:xfrm flipH="1" flipV="1">
              <a:off x="4822805" y="2257425"/>
              <a:ext cx="88900" cy="450850"/>
            </a:xfrm>
            <a:prstGeom prst="line">
              <a:avLst/>
            </a:prstGeom>
            <a:noFill/>
            <a:ln w="28575">
              <a:solidFill>
                <a:schemeClr val="tx1"/>
              </a:solidFill>
              <a:round/>
              <a:headEnd/>
              <a:tailEnd type="none" w="med" len="lg"/>
            </a:ln>
            <a:effectLst/>
          </p:spPr>
          <p:txBody>
            <a:bodyPr wrap="none" lIns="90000" tIns="46800" rIns="90000" bIns="46800" anchor="ctr"/>
            <a:lstStyle/>
            <a:p>
              <a:endParaRPr lang="ja-JP" altLang="en-US"/>
            </a:p>
          </p:txBody>
        </p:sp>
        <p:grpSp>
          <p:nvGrpSpPr>
            <p:cNvPr id="700452" name="Group 36"/>
            <p:cNvGrpSpPr>
              <a:grpSpLocks/>
            </p:cNvGrpSpPr>
            <p:nvPr/>
          </p:nvGrpSpPr>
          <p:grpSpPr bwMode="auto">
            <a:xfrm>
              <a:off x="4822805" y="2617788"/>
              <a:ext cx="180975" cy="180975"/>
              <a:chOff x="2823" y="1990"/>
              <a:chExt cx="227" cy="227"/>
            </a:xfrm>
          </p:grpSpPr>
          <p:sp>
            <p:nvSpPr>
              <p:cNvPr id="700451" name="Rectangle 35"/>
              <p:cNvSpPr>
                <a:spLocks noChangeArrowheads="1"/>
              </p:cNvSpPr>
              <p:nvPr/>
            </p:nvSpPr>
            <p:spPr bwMode="auto">
              <a:xfrm>
                <a:off x="2823" y="1990"/>
                <a:ext cx="227" cy="227"/>
              </a:xfrm>
              <a:prstGeom prst="rect">
                <a:avLst/>
              </a:prstGeom>
              <a:noFill/>
              <a:ln w="9525" algn="ctr">
                <a:noFill/>
                <a:miter lim="800000"/>
                <a:headEnd/>
                <a:tailEnd type="none" w="med" len="lg"/>
              </a:ln>
              <a:effectLst/>
            </p:spPr>
            <p:txBody>
              <a:bodyPr wrap="none" lIns="90000" tIns="46800" rIns="90000" bIns="46800" anchor="ctr"/>
              <a:lstStyle/>
              <a:p>
                <a:endParaRPr lang="ja-JP" altLang="en-US"/>
              </a:p>
            </p:txBody>
          </p:sp>
          <p:sp>
            <p:nvSpPr>
              <p:cNvPr id="700450" name="Oval 34"/>
              <p:cNvSpPr>
                <a:spLocks noChangeArrowheads="1"/>
              </p:cNvSpPr>
              <p:nvPr/>
            </p:nvSpPr>
            <p:spPr bwMode="auto">
              <a:xfrm>
                <a:off x="2879" y="2047"/>
                <a:ext cx="114" cy="114"/>
              </a:xfrm>
              <a:prstGeom prst="ellipse">
                <a:avLst/>
              </a:prstGeom>
              <a:solidFill>
                <a:srgbClr val="FFFFFF"/>
              </a:solidFill>
              <a:ln w="19050" algn="ctr">
                <a:solidFill>
                  <a:schemeClr val="tx1"/>
                </a:solidFill>
                <a:round/>
                <a:headEnd/>
                <a:tailEnd type="none" w="med" len="lg"/>
              </a:ln>
              <a:effectLst/>
            </p:spPr>
            <p:txBody>
              <a:bodyPr wrap="none" lIns="90000" tIns="46800" rIns="90000" bIns="46800" anchor="ctr"/>
              <a:lstStyle/>
              <a:p>
                <a:endParaRPr lang="ja-JP" altLang="en-US"/>
              </a:p>
            </p:txBody>
          </p:sp>
        </p:grpSp>
        <p:sp>
          <p:nvSpPr>
            <p:cNvPr id="700509" name="Rectangle 93"/>
            <p:cNvSpPr>
              <a:spLocks noChangeArrowheads="1"/>
            </p:cNvSpPr>
            <p:nvPr/>
          </p:nvSpPr>
          <p:spPr bwMode="auto">
            <a:xfrm>
              <a:off x="4013231" y="1448415"/>
              <a:ext cx="1081087" cy="360362"/>
            </a:xfrm>
            <a:prstGeom prst="rect">
              <a:avLst/>
            </a:prstGeom>
            <a:noFill/>
            <a:ln w="12700" algn="ctr">
              <a:noFill/>
              <a:miter lim="800000"/>
              <a:headEnd/>
              <a:tailEnd/>
            </a:ln>
            <a:effectLst/>
          </p:spPr>
          <p:txBody>
            <a:bodyPr wrap="none" lIns="90000" tIns="46800" rIns="90000" bIns="46800" anchor="ctr"/>
            <a:lstStyle/>
            <a:p>
              <a:pPr algn="r"/>
              <a:r>
                <a:rPr lang="en-US" altLang="ja-JP" i="1" dirty="0"/>
                <a:t>clock</a:t>
              </a:r>
              <a:r>
                <a:rPr lang="en-US" altLang="ja-JP" dirty="0"/>
                <a:t> = 0</a:t>
              </a:r>
            </a:p>
          </p:txBody>
        </p:sp>
      </p:grpSp>
      <p:grpSp>
        <p:nvGrpSpPr>
          <p:cNvPr id="5" name="グループ化 4"/>
          <p:cNvGrpSpPr/>
          <p:nvPr/>
        </p:nvGrpSpPr>
        <p:grpSpPr>
          <a:xfrm>
            <a:off x="1871970" y="2528990"/>
            <a:ext cx="5400675" cy="1621452"/>
            <a:chOff x="1673205" y="4328498"/>
            <a:chExt cx="5400675" cy="1621452"/>
          </a:xfrm>
        </p:grpSpPr>
        <p:sp>
          <p:nvSpPr>
            <p:cNvPr id="700478" name="Freeform 62"/>
            <p:cNvSpPr>
              <a:spLocks/>
            </p:cNvSpPr>
            <p:nvPr/>
          </p:nvSpPr>
          <p:spPr bwMode="auto">
            <a:xfrm>
              <a:off x="2752705" y="4868863"/>
              <a:ext cx="1439862" cy="720725"/>
            </a:xfrm>
            <a:custGeom>
              <a:avLst/>
              <a:gdLst/>
              <a:ahLst/>
              <a:cxnLst>
                <a:cxn ang="0">
                  <a:pos x="0" y="454"/>
                </a:cxn>
                <a:cxn ang="0">
                  <a:pos x="907" y="454"/>
                </a:cxn>
                <a:cxn ang="0">
                  <a:pos x="907" y="0"/>
                </a:cxn>
                <a:cxn ang="0">
                  <a:pos x="0" y="0"/>
                </a:cxn>
                <a:cxn ang="0">
                  <a:pos x="0" y="227"/>
                </a:cxn>
              </a:cxnLst>
              <a:rect l="0" t="0" r="r" b="b"/>
              <a:pathLst>
                <a:path w="907" h="454">
                  <a:moveTo>
                    <a:pt x="0" y="454"/>
                  </a:moveTo>
                  <a:lnTo>
                    <a:pt x="907" y="454"/>
                  </a:lnTo>
                  <a:lnTo>
                    <a:pt x="907" y="0"/>
                  </a:lnTo>
                  <a:lnTo>
                    <a:pt x="0" y="0"/>
                  </a:lnTo>
                  <a:lnTo>
                    <a:pt x="0" y="227"/>
                  </a:lnTo>
                </a:path>
              </a:pathLst>
            </a:custGeom>
            <a:noFill/>
            <a:ln w="9525" cap="flat" cmpd="sng">
              <a:solidFill>
                <a:schemeClr val="tx1"/>
              </a:solidFill>
              <a:prstDash val="solid"/>
              <a:round/>
              <a:headEnd type="none" w="med" len="med"/>
              <a:tailEnd type="none" w="med" len="lg"/>
            </a:ln>
            <a:effectLst/>
          </p:spPr>
          <p:txBody>
            <a:bodyPr wrap="none" lIns="90000" tIns="46800" rIns="90000" bIns="46800" anchor="ctr"/>
            <a:lstStyle/>
            <a:p>
              <a:endParaRPr lang="ja-JP" altLang="en-US"/>
            </a:p>
          </p:txBody>
        </p:sp>
        <p:sp>
          <p:nvSpPr>
            <p:cNvPr id="700479" name="Freeform 63"/>
            <p:cNvSpPr>
              <a:spLocks/>
            </p:cNvSpPr>
            <p:nvPr/>
          </p:nvSpPr>
          <p:spPr bwMode="auto">
            <a:xfrm>
              <a:off x="4913292" y="4868863"/>
              <a:ext cx="1439863" cy="720725"/>
            </a:xfrm>
            <a:custGeom>
              <a:avLst/>
              <a:gdLst/>
              <a:ahLst/>
              <a:cxnLst>
                <a:cxn ang="0">
                  <a:pos x="0" y="454"/>
                </a:cxn>
                <a:cxn ang="0">
                  <a:pos x="907" y="454"/>
                </a:cxn>
                <a:cxn ang="0">
                  <a:pos x="907" y="0"/>
                </a:cxn>
                <a:cxn ang="0">
                  <a:pos x="0" y="0"/>
                </a:cxn>
                <a:cxn ang="0">
                  <a:pos x="0" y="227"/>
                </a:cxn>
              </a:cxnLst>
              <a:rect l="0" t="0" r="r" b="b"/>
              <a:pathLst>
                <a:path w="907" h="454">
                  <a:moveTo>
                    <a:pt x="0" y="454"/>
                  </a:moveTo>
                  <a:lnTo>
                    <a:pt x="907" y="454"/>
                  </a:lnTo>
                  <a:lnTo>
                    <a:pt x="907" y="0"/>
                  </a:lnTo>
                  <a:lnTo>
                    <a:pt x="0" y="0"/>
                  </a:lnTo>
                  <a:lnTo>
                    <a:pt x="0" y="227"/>
                  </a:lnTo>
                </a:path>
              </a:pathLst>
            </a:custGeom>
            <a:noFill/>
            <a:ln w="9525" cap="flat" cmpd="sng">
              <a:solidFill>
                <a:schemeClr val="tx1"/>
              </a:solidFill>
              <a:prstDash val="solid"/>
              <a:round/>
              <a:headEnd type="none" w="med" len="med"/>
              <a:tailEnd type="none" w="med" len="lg"/>
            </a:ln>
            <a:effectLst/>
          </p:spPr>
          <p:txBody>
            <a:bodyPr wrap="none" lIns="90000" tIns="46800" rIns="90000" bIns="46800" anchor="ctr"/>
            <a:lstStyle/>
            <a:p>
              <a:endParaRPr lang="ja-JP" altLang="en-US"/>
            </a:p>
          </p:txBody>
        </p:sp>
        <p:pic>
          <p:nvPicPr>
            <p:cNvPr id="700480" name="Picture 64" descr="NOT"/>
            <p:cNvPicPr>
              <a:picLocks noChangeAspect="1" noChangeArrowheads="1"/>
            </p:cNvPicPr>
            <p:nvPr/>
          </p:nvPicPr>
          <p:blipFill>
            <a:blip r:embed="rId3" cstate="print"/>
            <a:srcRect/>
            <a:stretch>
              <a:fillRect/>
            </a:stretch>
          </p:blipFill>
          <p:spPr bwMode="auto">
            <a:xfrm flipH="1">
              <a:off x="3113067" y="4508500"/>
              <a:ext cx="717550" cy="720725"/>
            </a:xfrm>
            <a:prstGeom prst="rect">
              <a:avLst/>
            </a:prstGeom>
            <a:noFill/>
          </p:spPr>
        </p:pic>
        <p:pic>
          <p:nvPicPr>
            <p:cNvPr id="700481" name="Picture 65" descr="NOT"/>
            <p:cNvPicPr>
              <a:picLocks noChangeAspect="1" noChangeArrowheads="1"/>
            </p:cNvPicPr>
            <p:nvPr/>
          </p:nvPicPr>
          <p:blipFill>
            <a:blip r:embed="rId3" cstate="print"/>
            <a:srcRect/>
            <a:stretch>
              <a:fillRect/>
            </a:stretch>
          </p:blipFill>
          <p:spPr bwMode="auto">
            <a:xfrm>
              <a:off x="3113067" y="5229225"/>
              <a:ext cx="717550" cy="720725"/>
            </a:xfrm>
            <a:prstGeom prst="rect">
              <a:avLst/>
            </a:prstGeom>
            <a:noFill/>
          </p:spPr>
        </p:pic>
        <p:pic>
          <p:nvPicPr>
            <p:cNvPr id="700482" name="Picture 66" descr="NOT"/>
            <p:cNvPicPr>
              <a:picLocks noChangeAspect="1" noChangeArrowheads="1"/>
            </p:cNvPicPr>
            <p:nvPr/>
          </p:nvPicPr>
          <p:blipFill>
            <a:blip r:embed="rId3" cstate="print"/>
            <a:srcRect/>
            <a:stretch>
              <a:fillRect/>
            </a:stretch>
          </p:blipFill>
          <p:spPr bwMode="auto">
            <a:xfrm flipH="1">
              <a:off x="5273655" y="4508500"/>
              <a:ext cx="717550" cy="720725"/>
            </a:xfrm>
            <a:prstGeom prst="rect">
              <a:avLst/>
            </a:prstGeom>
            <a:noFill/>
          </p:spPr>
        </p:pic>
        <p:pic>
          <p:nvPicPr>
            <p:cNvPr id="700483" name="Picture 67" descr="NOT"/>
            <p:cNvPicPr>
              <a:picLocks noChangeAspect="1" noChangeArrowheads="1"/>
            </p:cNvPicPr>
            <p:nvPr/>
          </p:nvPicPr>
          <p:blipFill>
            <a:blip r:embed="rId3" cstate="print"/>
            <a:srcRect/>
            <a:stretch>
              <a:fillRect/>
            </a:stretch>
          </p:blipFill>
          <p:spPr bwMode="auto">
            <a:xfrm>
              <a:off x="5273655" y="5229225"/>
              <a:ext cx="717550" cy="720725"/>
            </a:xfrm>
            <a:prstGeom prst="rect">
              <a:avLst/>
            </a:prstGeom>
            <a:noFill/>
          </p:spPr>
        </p:pic>
        <p:sp>
          <p:nvSpPr>
            <p:cNvPr id="700484" name="Line 68"/>
            <p:cNvSpPr>
              <a:spLocks noChangeShapeType="1"/>
            </p:cNvSpPr>
            <p:nvPr/>
          </p:nvSpPr>
          <p:spPr bwMode="auto">
            <a:xfrm>
              <a:off x="4192567" y="5589588"/>
              <a:ext cx="360363" cy="0"/>
            </a:xfrm>
            <a:prstGeom prst="line">
              <a:avLst/>
            </a:prstGeom>
            <a:noFill/>
            <a:ln w="9525">
              <a:solidFill>
                <a:schemeClr val="tx1"/>
              </a:solidFill>
              <a:round/>
              <a:headEnd type="oval" w="sm" len="sm"/>
              <a:tailEnd type="none" w="med" len="lg"/>
            </a:ln>
            <a:effectLst/>
          </p:spPr>
          <p:txBody>
            <a:bodyPr wrap="none" lIns="90000" tIns="46800" rIns="90000" bIns="46800" anchor="ctr"/>
            <a:lstStyle/>
            <a:p>
              <a:endParaRPr lang="ja-JP" altLang="en-US"/>
            </a:p>
          </p:txBody>
        </p:sp>
        <p:grpSp>
          <p:nvGrpSpPr>
            <p:cNvPr id="700485" name="Group 69"/>
            <p:cNvGrpSpPr>
              <a:grpSpLocks/>
            </p:cNvGrpSpPr>
            <p:nvPr/>
          </p:nvGrpSpPr>
          <p:grpSpPr bwMode="auto">
            <a:xfrm>
              <a:off x="4822805" y="5138738"/>
              <a:ext cx="180975" cy="180975"/>
              <a:chOff x="2823" y="1990"/>
              <a:chExt cx="227" cy="227"/>
            </a:xfrm>
          </p:grpSpPr>
          <p:sp>
            <p:nvSpPr>
              <p:cNvPr id="700486" name="Rectangle 70"/>
              <p:cNvSpPr>
                <a:spLocks noChangeArrowheads="1"/>
              </p:cNvSpPr>
              <p:nvPr/>
            </p:nvSpPr>
            <p:spPr bwMode="auto">
              <a:xfrm>
                <a:off x="2823" y="1990"/>
                <a:ext cx="227" cy="227"/>
              </a:xfrm>
              <a:prstGeom prst="rect">
                <a:avLst/>
              </a:prstGeom>
              <a:noFill/>
              <a:ln w="9525" algn="ctr">
                <a:noFill/>
                <a:miter lim="800000"/>
                <a:headEnd/>
                <a:tailEnd type="none" w="med" len="lg"/>
              </a:ln>
              <a:effectLst/>
            </p:spPr>
            <p:txBody>
              <a:bodyPr wrap="none" lIns="90000" tIns="46800" rIns="90000" bIns="46800" anchor="ctr"/>
              <a:lstStyle/>
              <a:p>
                <a:endParaRPr lang="ja-JP" altLang="en-US"/>
              </a:p>
            </p:txBody>
          </p:sp>
          <p:sp>
            <p:nvSpPr>
              <p:cNvPr id="700487" name="Oval 71"/>
              <p:cNvSpPr>
                <a:spLocks noChangeArrowheads="1"/>
              </p:cNvSpPr>
              <p:nvPr/>
            </p:nvSpPr>
            <p:spPr bwMode="auto">
              <a:xfrm>
                <a:off x="2879" y="2047"/>
                <a:ext cx="114" cy="114"/>
              </a:xfrm>
              <a:prstGeom prst="ellipse">
                <a:avLst/>
              </a:prstGeom>
              <a:solidFill>
                <a:srgbClr val="FFFFFF"/>
              </a:solidFill>
              <a:ln w="19050" algn="ctr">
                <a:solidFill>
                  <a:schemeClr val="tx1"/>
                </a:solidFill>
                <a:round/>
                <a:headEnd/>
                <a:tailEnd type="none" w="med" len="lg"/>
              </a:ln>
              <a:effectLst/>
            </p:spPr>
            <p:txBody>
              <a:bodyPr wrap="none" lIns="90000" tIns="46800" rIns="90000" bIns="46800" anchor="ctr"/>
              <a:lstStyle/>
              <a:p>
                <a:endParaRPr lang="ja-JP" altLang="en-US"/>
              </a:p>
            </p:txBody>
          </p:sp>
        </p:grpSp>
        <p:grpSp>
          <p:nvGrpSpPr>
            <p:cNvPr id="700488" name="Group 72"/>
            <p:cNvGrpSpPr>
              <a:grpSpLocks/>
            </p:cNvGrpSpPr>
            <p:nvPr/>
          </p:nvGrpSpPr>
          <p:grpSpPr bwMode="auto">
            <a:xfrm>
              <a:off x="4462442" y="5499100"/>
              <a:ext cx="180975" cy="180975"/>
              <a:chOff x="2823" y="1990"/>
              <a:chExt cx="227" cy="227"/>
            </a:xfrm>
          </p:grpSpPr>
          <p:sp>
            <p:nvSpPr>
              <p:cNvPr id="700489" name="Rectangle 73"/>
              <p:cNvSpPr>
                <a:spLocks noChangeArrowheads="1"/>
              </p:cNvSpPr>
              <p:nvPr/>
            </p:nvSpPr>
            <p:spPr bwMode="auto">
              <a:xfrm>
                <a:off x="2823" y="1990"/>
                <a:ext cx="227" cy="227"/>
              </a:xfrm>
              <a:prstGeom prst="rect">
                <a:avLst/>
              </a:prstGeom>
              <a:noFill/>
              <a:ln w="9525" algn="ctr">
                <a:noFill/>
                <a:miter lim="800000"/>
                <a:headEnd/>
                <a:tailEnd type="none" w="med" len="lg"/>
              </a:ln>
              <a:effectLst/>
            </p:spPr>
            <p:txBody>
              <a:bodyPr wrap="none" lIns="90000" tIns="46800" rIns="90000" bIns="46800" anchor="ctr"/>
              <a:lstStyle/>
              <a:p>
                <a:endParaRPr lang="ja-JP" altLang="en-US"/>
              </a:p>
            </p:txBody>
          </p:sp>
          <p:sp>
            <p:nvSpPr>
              <p:cNvPr id="700490" name="Oval 74"/>
              <p:cNvSpPr>
                <a:spLocks noChangeArrowheads="1"/>
              </p:cNvSpPr>
              <p:nvPr/>
            </p:nvSpPr>
            <p:spPr bwMode="auto">
              <a:xfrm>
                <a:off x="2879" y="2047"/>
                <a:ext cx="114" cy="114"/>
              </a:xfrm>
              <a:prstGeom prst="ellipse">
                <a:avLst/>
              </a:prstGeom>
              <a:solidFill>
                <a:srgbClr val="FFFFFF"/>
              </a:solidFill>
              <a:ln w="19050" algn="ctr">
                <a:solidFill>
                  <a:schemeClr val="tx1"/>
                </a:solidFill>
                <a:round/>
                <a:headEnd/>
                <a:tailEnd type="none" w="med" len="lg"/>
              </a:ln>
              <a:effectLst/>
            </p:spPr>
            <p:txBody>
              <a:bodyPr wrap="none" lIns="90000" tIns="46800" rIns="90000" bIns="46800" anchor="ctr"/>
              <a:lstStyle/>
              <a:p>
                <a:endParaRPr lang="ja-JP" altLang="en-US"/>
              </a:p>
            </p:txBody>
          </p:sp>
        </p:grpSp>
        <p:sp>
          <p:nvSpPr>
            <p:cNvPr id="700491" name="Line 75"/>
            <p:cNvSpPr>
              <a:spLocks noChangeShapeType="1"/>
            </p:cNvSpPr>
            <p:nvPr/>
          </p:nvSpPr>
          <p:spPr bwMode="auto">
            <a:xfrm>
              <a:off x="2033567" y="5589588"/>
              <a:ext cx="360363" cy="0"/>
            </a:xfrm>
            <a:prstGeom prst="line">
              <a:avLst/>
            </a:prstGeom>
            <a:noFill/>
            <a:ln w="9525">
              <a:solidFill>
                <a:schemeClr val="tx1"/>
              </a:solidFill>
              <a:round/>
              <a:headEnd type="none" w="sm" len="sm"/>
              <a:tailEnd type="none" w="med" len="lg"/>
            </a:ln>
            <a:effectLst/>
          </p:spPr>
          <p:txBody>
            <a:bodyPr wrap="none" lIns="90000" tIns="46800" rIns="90000" bIns="46800" anchor="ctr"/>
            <a:lstStyle/>
            <a:p>
              <a:endParaRPr lang="ja-JP" altLang="en-US"/>
            </a:p>
          </p:txBody>
        </p:sp>
        <p:grpSp>
          <p:nvGrpSpPr>
            <p:cNvPr id="700492" name="Group 76"/>
            <p:cNvGrpSpPr>
              <a:grpSpLocks/>
            </p:cNvGrpSpPr>
            <p:nvPr/>
          </p:nvGrpSpPr>
          <p:grpSpPr bwMode="auto">
            <a:xfrm>
              <a:off x="2663805" y="5138738"/>
              <a:ext cx="180975" cy="180975"/>
              <a:chOff x="2823" y="1990"/>
              <a:chExt cx="227" cy="227"/>
            </a:xfrm>
          </p:grpSpPr>
          <p:sp>
            <p:nvSpPr>
              <p:cNvPr id="700493" name="Rectangle 77"/>
              <p:cNvSpPr>
                <a:spLocks noChangeArrowheads="1"/>
              </p:cNvSpPr>
              <p:nvPr/>
            </p:nvSpPr>
            <p:spPr bwMode="auto">
              <a:xfrm>
                <a:off x="2823" y="1990"/>
                <a:ext cx="227" cy="227"/>
              </a:xfrm>
              <a:prstGeom prst="rect">
                <a:avLst/>
              </a:prstGeom>
              <a:noFill/>
              <a:ln w="9525" algn="ctr">
                <a:noFill/>
                <a:miter lim="800000"/>
                <a:headEnd/>
                <a:tailEnd type="none" w="med" len="lg"/>
              </a:ln>
              <a:effectLst/>
            </p:spPr>
            <p:txBody>
              <a:bodyPr wrap="none" lIns="90000" tIns="46800" rIns="90000" bIns="46800" anchor="ctr"/>
              <a:lstStyle/>
              <a:p>
                <a:endParaRPr lang="ja-JP" altLang="en-US"/>
              </a:p>
            </p:txBody>
          </p:sp>
          <p:sp>
            <p:nvSpPr>
              <p:cNvPr id="700494" name="Oval 78"/>
              <p:cNvSpPr>
                <a:spLocks noChangeArrowheads="1"/>
              </p:cNvSpPr>
              <p:nvPr/>
            </p:nvSpPr>
            <p:spPr bwMode="auto">
              <a:xfrm>
                <a:off x="2879" y="2047"/>
                <a:ext cx="114" cy="114"/>
              </a:xfrm>
              <a:prstGeom prst="ellipse">
                <a:avLst/>
              </a:prstGeom>
              <a:solidFill>
                <a:srgbClr val="FFFFFF"/>
              </a:solidFill>
              <a:ln w="19050" algn="ctr">
                <a:solidFill>
                  <a:schemeClr val="tx1"/>
                </a:solidFill>
                <a:round/>
                <a:headEnd/>
                <a:tailEnd type="none" w="med" len="lg"/>
              </a:ln>
              <a:effectLst/>
            </p:spPr>
            <p:txBody>
              <a:bodyPr wrap="none" lIns="90000" tIns="46800" rIns="90000" bIns="46800" anchor="ctr"/>
              <a:lstStyle/>
              <a:p>
                <a:endParaRPr lang="ja-JP" altLang="en-US"/>
              </a:p>
            </p:txBody>
          </p:sp>
        </p:grpSp>
        <p:grpSp>
          <p:nvGrpSpPr>
            <p:cNvPr id="700495" name="Group 79"/>
            <p:cNvGrpSpPr>
              <a:grpSpLocks/>
            </p:cNvGrpSpPr>
            <p:nvPr/>
          </p:nvGrpSpPr>
          <p:grpSpPr bwMode="auto">
            <a:xfrm>
              <a:off x="2303442" y="5499100"/>
              <a:ext cx="180975" cy="180975"/>
              <a:chOff x="2823" y="1990"/>
              <a:chExt cx="227" cy="227"/>
            </a:xfrm>
          </p:grpSpPr>
          <p:sp>
            <p:nvSpPr>
              <p:cNvPr id="700496" name="Rectangle 80"/>
              <p:cNvSpPr>
                <a:spLocks noChangeArrowheads="1"/>
              </p:cNvSpPr>
              <p:nvPr/>
            </p:nvSpPr>
            <p:spPr bwMode="auto">
              <a:xfrm>
                <a:off x="2823" y="1990"/>
                <a:ext cx="227" cy="227"/>
              </a:xfrm>
              <a:prstGeom prst="rect">
                <a:avLst/>
              </a:prstGeom>
              <a:noFill/>
              <a:ln w="9525" algn="ctr">
                <a:noFill/>
                <a:miter lim="800000"/>
                <a:headEnd/>
                <a:tailEnd type="none" w="med" len="lg"/>
              </a:ln>
              <a:effectLst/>
            </p:spPr>
            <p:txBody>
              <a:bodyPr wrap="none" lIns="90000" tIns="46800" rIns="90000" bIns="46800" anchor="ctr"/>
              <a:lstStyle/>
              <a:p>
                <a:endParaRPr lang="ja-JP" altLang="en-US"/>
              </a:p>
            </p:txBody>
          </p:sp>
          <p:sp>
            <p:nvSpPr>
              <p:cNvPr id="700497" name="Oval 81"/>
              <p:cNvSpPr>
                <a:spLocks noChangeArrowheads="1"/>
              </p:cNvSpPr>
              <p:nvPr/>
            </p:nvSpPr>
            <p:spPr bwMode="auto">
              <a:xfrm>
                <a:off x="2879" y="2047"/>
                <a:ext cx="114" cy="114"/>
              </a:xfrm>
              <a:prstGeom prst="ellipse">
                <a:avLst/>
              </a:prstGeom>
              <a:solidFill>
                <a:srgbClr val="FFFFFF"/>
              </a:solidFill>
              <a:ln w="19050" algn="ctr">
                <a:solidFill>
                  <a:schemeClr val="tx1"/>
                </a:solidFill>
                <a:round/>
                <a:headEnd/>
                <a:tailEnd type="none" w="med" len="lg"/>
              </a:ln>
              <a:effectLst/>
            </p:spPr>
            <p:txBody>
              <a:bodyPr wrap="none" lIns="90000" tIns="46800" rIns="90000" bIns="46800" anchor="ctr"/>
              <a:lstStyle/>
              <a:p>
                <a:endParaRPr lang="ja-JP" altLang="en-US"/>
              </a:p>
            </p:txBody>
          </p:sp>
        </p:grpSp>
        <p:sp>
          <p:nvSpPr>
            <p:cNvPr id="700498" name="Line 82"/>
            <p:cNvSpPr>
              <a:spLocks noChangeShapeType="1"/>
            </p:cNvSpPr>
            <p:nvPr/>
          </p:nvSpPr>
          <p:spPr bwMode="auto">
            <a:xfrm>
              <a:off x="6353155" y="5589588"/>
              <a:ext cx="360362" cy="0"/>
            </a:xfrm>
            <a:prstGeom prst="line">
              <a:avLst/>
            </a:prstGeom>
            <a:noFill/>
            <a:ln w="9525">
              <a:solidFill>
                <a:schemeClr val="tx1"/>
              </a:solidFill>
              <a:round/>
              <a:headEnd type="oval" w="sm" len="sm"/>
              <a:tailEnd type="none" w="med" len="lg"/>
            </a:ln>
            <a:effectLst/>
          </p:spPr>
          <p:txBody>
            <a:bodyPr wrap="none" lIns="90000" tIns="46800" rIns="90000" bIns="46800" anchor="ctr"/>
            <a:lstStyle/>
            <a:p>
              <a:endParaRPr lang="ja-JP" altLang="en-US"/>
            </a:p>
          </p:txBody>
        </p:sp>
        <p:sp>
          <p:nvSpPr>
            <p:cNvPr id="700499" name="Rectangle 83"/>
            <p:cNvSpPr>
              <a:spLocks noChangeArrowheads="1"/>
            </p:cNvSpPr>
            <p:nvPr/>
          </p:nvSpPr>
          <p:spPr bwMode="auto">
            <a:xfrm>
              <a:off x="1673205" y="5410200"/>
              <a:ext cx="360362" cy="360363"/>
            </a:xfrm>
            <a:prstGeom prst="rect">
              <a:avLst/>
            </a:prstGeom>
            <a:noFill/>
            <a:ln w="12700" algn="ctr">
              <a:noFill/>
              <a:miter lim="800000"/>
              <a:headEnd/>
              <a:tailEnd/>
            </a:ln>
            <a:effectLst/>
          </p:spPr>
          <p:txBody>
            <a:bodyPr wrap="none" lIns="90000" tIns="46800" rIns="90000" bIns="46800" anchor="ctr"/>
            <a:lstStyle/>
            <a:p>
              <a:pPr algn="r"/>
              <a:r>
                <a:rPr lang="en-US" altLang="ja-JP" i="1" dirty="0"/>
                <a:t>d</a:t>
              </a:r>
            </a:p>
          </p:txBody>
        </p:sp>
        <p:sp>
          <p:nvSpPr>
            <p:cNvPr id="700500" name="Rectangle 84"/>
            <p:cNvSpPr>
              <a:spLocks noChangeArrowheads="1"/>
            </p:cNvSpPr>
            <p:nvPr/>
          </p:nvSpPr>
          <p:spPr bwMode="auto">
            <a:xfrm>
              <a:off x="6713517" y="5410200"/>
              <a:ext cx="360363" cy="360363"/>
            </a:xfrm>
            <a:prstGeom prst="rect">
              <a:avLst/>
            </a:prstGeom>
            <a:noFill/>
            <a:ln w="12700" algn="ctr">
              <a:noFill/>
              <a:miter lim="800000"/>
              <a:headEnd/>
              <a:tailEnd/>
            </a:ln>
            <a:effectLst/>
          </p:spPr>
          <p:txBody>
            <a:bodyPr wrap="none" lIns="90000" tIns="46800" rIns="90000" bIns="46800" anchor="ctr"/>
            <a:lstStyle/>
            <a:p>
              <a:pPr algn="l"/>
              <a:r>
                <a:rPr lang="en-US" altLang="ja-JP" i="1" dirty="0"/>
                <a:t>q</a:t>
              </a:r>
            </a:p>
          </p:txBody>
        </p:sp>
        <p:sp>
          <p:nvSpPr>
            <p:cNvPr id="700501" name="Line 85"/>
            <p:cNvSpPr>
              <a:spLocks noChangeShapeType="1"/>
            </p:cNvSpPr>
            <p:nvPr/>
          </p:nvSpPr>
          <p:spPr bwMode="auto">
            <a:xfrm flipH="1" flipV="1">
              <a:off x="2662217" y="5140325"/>
              <a:ext cx="90488" cy="449263"/>
            </a:xfrm>
            <a:prstGeom prst="line">
              <a:avLst/>
            </a:prstGeom>
            <a:noFill/>
            <a:ln w="28575">
              <a:solidFill>
                <a:schemeClr val="tx1"/>
              </a:solidFill>
              <a:round/>
              <a:headEnd/>
              <a:tailEnd type="none" w="med" len="lg"/>
            </a:ln>
            <a:effectLst/>
          </p:spPr>
          <p:txBody>
            <a:bodyPr wrap="none" lIns="90000" tIns="46800" rIns="90000" bIns="46800" anchor="ctr"/>
            <a:lstStyle/>
            <a:p>
              <a:endParaRPr lang="ja-JP" altLang="en-US"/>
            </a:p>
          </p:txBody>
        </p:sp>
        <p:grpSp>
          <p:nvGrpSpPr>
            <p:cNvPr id="700502" name="Group 86"/>
            <p:cNvGrpSpPr>
              <a:grpSpLocks/>
            </p:cNvGrpSpPr>
            <p:nvPr/>
          </p:nvGrpSpPr>
          <p:grpSpPr bwMode="auto">
            <a:xfrm>
              <a:off x="2663805" y="5499100"/>
              <a:ext cx="180975" cy="180975"/>
              <a:chOff x="2823" y="1990"/>
              <a:chExt cx="227" cy="227"/>
            </a:xfrm>
          </p:grpSpPr>
          <p:sp>
            <p:nvSpPr>
              <p:cNvPr id="700503" name="Rectangle 87"/>
              <p:cNvSpPr>
                <a:spLocks noChangeArrowheads="1"/>
              </p:cNvSpPr>
              <p:nvPr/>
            </p:nvSpPr>
            <p:spPr bwMode="auto">
              <a:xfrm>
                <a:off x="2823" y="1990"/>
                <a:ext cx="227" cy="227"/>
              </a:xfrm>
              <a:prstGeom prst="rect">
                <a:avLst/>
              </a:prstGeom>
              <a:noFill/>
              <a:ln w="9525" algn="ctr">
                <a:noFill/>
                <a:miter lim="800000"/>
                <a:headEnd/>
                <a:tailEnd type="none" w="med" len="lg"/>
              </a:ln>
              <a:effectLst/>
            </p:spPr>
            <p:txBody>
              <a:bodyPr wrap="none" lIns="90000" tIns="46800" rIns="90000" bIns="46800" anchor="ctr"/>
              <a:lstStyle/>
              <a:p>
                <a:endParaRPr lang="ja-JP" altLang="en-US"/>
              </a:p>
            </p:txBody>
          </p:sp>
          <p:sp>
            <p:nvSpPr>
              <p:cNvPr id="700504" name="Oval 88"/>
              <p:cNvSpPr>
                <a:spLocks noChangeArrowheads="1"/>
              </p:cNvSpPr>
              <p:nvPr/>
            </p:nvSpPr>
            <p:spPr bwMode="auto">
              <a:xfrm>
                <a:off x="2879" y="2047"/>
                <a:ext cx="114" cy="114"/>
              </a:xfrm>
              <a:prstGeom prst="ellipse">
                <a:avLst/>
              </a:prstGeom>
              <a:solidFill>
                <a:srgbClr val="FFFFFF"/>
              </a:solidFill>
              <a:ln w="19050" algn="ctr">
                <a:solidFill>
                  <a:schemeClr val="tx1"/>
                </a:solidFill>
                <a:round/>
                <a:headEnd/>
                <a:tailEnd type="none" w="med" len="lg"/>
              </a:ln>
              <a:effectLst/>
            </p:spPr>
            <p:txBody>
              <a:bodyPr wrap="none" lIns="90000" tIns="46800" rIns="90000" bIns="46800" anchor="ctr"/>
              <a:lstStyle/>
              <a:p>
                <a:endParaRPr lang="ja-JP" altLang="en-US"/>
              </a:p>
            </p:txBody>
          </p:sp>
        </p:grpSp>
        <p:sp>
          <p:nvSpPr>
            <p:cNvPr id="700505" name="Line 89"/>
            <p:cNvSpPr>
              <a:spLocks noChangeShapeType="1"/>
            </p:cNvSpPr>
            <p:nvPr/>
          </p:nvSpPr>
          <p:spPr bwMode="auto">
            <a:xfrm flipH="1" flipV="1">
              <a:off x="4462442" y="5499100"/>
              <a:ext cx="449263" cy="90488"/>
            </a:xfrm>
            <a:prstGeom prst="line">
              <a:avLst/>
            </a:prstGeom>
            <a:noFill/>
            <a:ln w="28575">
              <a:solidFill>
                <a:schemeClr val="tx1"/>
              </a:solidFill>
              <a:round/>
              <a:headEnd/>
              <a:tailEnd type="none" w="med" len="lg"/>
            </a:ln>
            <a:effectLst/>
          </p:spPr>
          <p:txBody>
            <a:bodyPr wrap="none" lIns="90000" tIns="46800" rIns="90000" bIns="46800" anchor="ctr"/>
            <a:lstStyle/>
            <a:p>
              <a:endParaRPr lang="ja-JP" altLang="en-US"/>
            </a:p>
          </p:txBody>
        </p:sp>
        <p:grpSp>
          <p:nvGrpSpPr>
            <p:cNvPr id="700506" name="Group 90"/>
            <p:cNvGrpSpPr>
              <a:grpSpLocks/>
            </p:cNvGrpSpPr>
            <p:nvPr/>
          </p:nvGrpSpPr>
          <p:grpSpPr bwMode="auto">
            <a:xfrm>
              <a:off x="4822805" y="5499100"/>
              <a:ext cx="180975" cy="180975"/>
              <a:chOff x="2823" y="1990"/>
              <a:chExt cx="227" cy="227"/>
            </a:xfrm>
          </p:grpSpPr>
          <p:sp>
            <p:nvSpPr>
              <p:cNvPr id="700507" name="Rectangle 91"/>
              <p:cNvSpPr>
                <a:spLocks noChangeArrowheads="1"/>
              </p:cNvSpPr>
              <p:nvPr/>
            </p:nvSpPr>
            <p:spPr bwMode="auto">
              <a:xfrm>
                <a:off x="2823" y="1990"/>
                <a:ext cx="227" cy="227"/>
              </a:xfrm>
              <a:prstGeom prst="rect">
                <a:avLst/>
              </a:prstGeom>
              <a:noFill/>
              <a:ln w="9525" algn="ctr">
                <a:noFill/>
                <a:miter lim="800000"/>
                <a:headEnd/>
                <a:tailEnd type="none" w="med" len="lg"/>
              </a:ln>
              <a:effectLst/>
            </p:spPr>
            <p:txBody>
              <a:bodyPr wrap="none" lIns="90000" tIns="46800" rIns="90000" bIns="46800" anchor="ctr"/>
              <a:lstStyle/>
              <a:p>
                <a:endParaRPr lang="ja-JP" altLang="en-US"/>
              </a:p>
            </p:txBody>
          </p:sp>
          <p:sp>
            <p:nvSpPr>
              <p:cNvPr id="700508" name="Oval 92"/>
              <p:cNvSpPr>
                <a:spLocks noChangeArrowheads="1"/>
              </p:cNvSpPr>
              <p:nvPr/>
            </p:nvSpPr>
            <p:spPr bwMode="auto">
              <a:xfrm>
                <a:off x="2879" y="2047"/>
                <a:ext cx="114" cy="114"/>
              </a:xfrm>
              <a:prstGeom prst="ellipse">
                <a:avLst/>
              </a:prstGeom>
              <a:solidFill>
                <a:srgbClr val="FFFFFF"/>
              </a:solidFill>
              <a:ln w="19050" algn="ctr">
                <a:solidFill>
                  <a:schemeClr val="tx1"/>
                </a:solidFill>
                <a:round/>
                <a:headEnd/>
                <a:tailEnd type="none" w="med" len="lg"/>
              </a:ln>
              <a:effectLst/>
            </p:spPr>
            <p:txBody>
              <a:bodyPr wrap="none" lIns="90000" tIns="46800" rIns="90000" bIns="46800" anchor="ctr"/>
              <a:lstStyle/>
              <a:p>
                <a:endParaRPr lang="ja-JP" altLang="en-US"/>
              </a:p>
            </p:txBody>
          </p:sp>
        </p:grpSp>
        <p:sp>
          <p:nvSpPr>
            <p:cNvPr id="700510" name="Rectangle 94"/>
            <p:cNvSpPr>
              <a:spLocks noChangeArrowheads="1"/>
            </p:cNvSpPr>
            <p:nvPr/>
          </p:nvSpPr>
          <p:spPr bwMode="auto">
            <a:xfrm>
              <a:off x="4013231" y="4328498"/>
              <a:ext cx="1081087" cy="360362"/>
            </a:xfrm>
            <a:prstGeom prst="rect">
              <a:avLst/>
            </a:prstGeom>
            <a:noFill/>
            <a:ln w="12700" algn="ctr">
              <a:noFill/>
              <a:miter lim="800000"/>
              <a:headEnd/>
              <a:tailEnd/>
            </a:ln>
            <a:effectLst/>
          </p:spPr>
          <p:txBody>
            <a:bodyPr wrap="none" lIns="90000" tIns="46800" rIns="90000" bIns="46800" anchor="ctr"/>
            <a:lstStyle/>
            <a:p>
              <a:pPr algn="r"/>
              <a:r>
                <a:rPr lang="en-US" altLang="ja-JP" i="1" dirty="0"/>
                <a:t>clock</a:t>
              </a:r>
              <a:r>
                <a:rPr lang="en-US" altLang="ja-JP" dirty="0"/>
                <a:t> = 1</a:t>
              </a:r>
            </a:p>
          </p:txBody>
        </p:sp>
      </p:grpSp>
      <p:grpSp>
        <p:nvGrpSpPr>
          <p:cNvPr id="700516" name="Group 100"/>
          <p:cNvGrpSpPr>
            <a:grpSpLocks/>
          </p:cNvGrpSpPr>
          <p:nvPr/>
        </p:nvGrpSpPr>
        <p:grpSpPr bwMode="auto">
          <a:xfrm>
            <a:off x="8262041" y="4689014"/>
            <a:ext cx="358775" cy="360362"/>
            <a:chOff x="159" y="2500"/>
            <a:chExt cx="226" cy="227"/>
          </a:xfrm>
        </p:grpSpPr>
        <p:sp>
          <p:nvSpPr>
            <p:cNvPr id="700511" name="Freeform 95"/>
            <p:cNvSpPr>
              <a:spLocks/>
            </p:cNvSpPr>
            <p:nvPr/>
          </p:nvSpPr>
          <p:spPr bwMode="auto">
            <a:xfrm>
              <a:off x="159" y="2500"/>
              <a:ext cx="113" cy="227"/>
            </a:xfrm>
            <a:custGeom>
              <a:avLst/>
              <a:gdLst/>
              <a:ahLst/>
              <a:cxnLst>
                <a:cxn ang="0">
                  <a:pos x="0" y="227"/>
                </a:cxn>
                <a:cxn ang="0">
                  <a:pos x="113" y="227"/>
                </a:cxn>
                <a:cxn ang="0">
                  <a:pos x="113" y="0"/>
                </a:cxn>
              </a:cxnLst>
              <a:rect l="0" t="0" r="r" b="b"/>
              <a:pathLst>
                <a:path w="113" h="227">
                  <a:moveTo>
                    <a:pt x="0" y="227"/>
                  </a:moveTo>
                  <a:lnTo>
                    <a:pt x="113" y="227"/>
                  </a:lnTo>
                  <a:lnTo>
                    <a:pt x="113" y="0"/>
                  </a:lnTo>
                </a:path>
              </a:pathLst>
            </a:custGeom>
            <a:noFill/>
            <a:ln w="9525" cap="flat" cmpd="sng">
              <a:solidFill>
                <a:schemeClr val="tx1"/>
              </a:solidFill>
              <a:prstDash val="solid"/>
              <a:round/>
              <a:headEnd type="none" w="med" len="med"/>
              <a:tailEnd type="stealth" w="med" len="lg"/>
            </a:ln>
            <a:effectLst/>
          </p:spPr>
          <p:txBody>
            <a:bodyPr wrap="none" lIns="90000" tIns="46800" rIns="90000" bIns="46800" anchor="ctr"/>
            <a:lstStyle/>
            <a:p>
              <a:endParaRPr lang="ja-JP" altLang="en-US"/>
            </a:p>
          </p:txBody>
        </p:sp>
        <p:sp>
          <p:nvSpPr>
            <p:cNvPr id="700512" name="Line 96"/>
            <p:cNvSpPr>
              <a:spLocks noChangeShapeType="1"/>
            </p:cNvSpPr>
            <p:nvPr/>
          </p:nvSpPr>
          <p:spPr bwMode="auto">
            <a:xfrm>
              <a:off x="272" y="2500"/>
              <a:ext cx="113"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a:p>
          </p:txBody>
        </p:sp>
      </p:grpSp>
      <p:sp>
        <p:nvSpPr>
          <p:cNvPr id="700513" name="Freeform 97"/>
          <p:cNvSpPr>
            <a:spLocks/>
          </p:cNvSpPr>
          <p:nvPr/>
        </p:nvSpPr>
        <p:spPr bwMode="auto">
          <a:xfrm flipV="1">
            <a:off x="701957" y="4869016"/>
            <a:ext cx="360362" cy="360363"/>
          </a:xfrm>
          <a:custGeom>
            <a:avLst/>
            <a:gdLst/>
            <a:ahLst/>
            <a:cxnLst>
              <a:cxn ang="0">
                <a:pos x="0" y="227"/>
              </a:cxn>
              <a:cxn ang="0">
                <a:pos x="114" y="227"/>
              </a:cxn>
              <a:cxn ang="0">
                <a:pos x="114" y="0"/>
              </a:cxn>
              <a:cxn ang="0">
                <a:pos x="227" y="0"/>
              </a:cxn>
            </a:cxnLst>
            <a:rect l="0" t="0" r="r" b="b"/>
            <a:pathLst>
              <a:path w="227" h="227">
                <a:moveTo>
                  <a:pt x="0" y="227"/>
                </a:moveTo>
                <a:lnTo>
                  <a:pt x="114" y="227"/>
                </a:lnTo>
                <a:lnTo>
                  <a:pt x="114" y="0"/>
                </a:lnTo>
                <a:lnTo>
                  <a:pt x="227" y="0"/>
                </a:lnTo>
              </a:path>
            </a:pathLst>
          </a:custGeom>
          <a:noFill/>
          <a:ln w="9525" cap="flat" cmpd="sng">
            <a:solidFill>
              <a:schemeClr val="tx1"/>
            </a:solidFill>
            <a:prstDash val="solid"/>
            <a:round/>
            <a:headEnd type="none" w="med" len="med"/>
            <a:tailEnd type="none" w="med" len="lg"/>
          </a:ln>
          <a:effectLst/>
        </p:spPr>
        <p:txBody>
          <a:bodyPr wrap="none" lIns="90000" tIns="46800" rIns="90000" bIns="46800" anchor="ctr"/>
          <a:lstStyle/>
          <a:p>
            <a:endParaRPr lang="ja-JP" altLang="en-US"/>
          </a:p>
        </p:txBody>
      </p:sp>
      <p:sp>
        <p:nvSpPr>
          <p:cNvPr id="700514" name="AutoShape 98"/>
          <p:cNvSpPr>
            <a:spLocks noChangeArrowheads="1"/>
          </p:cNvSpPr>
          <p:nvPr/>
        </p:nvSpPr>
        <p:spPr bwMode="auto">
          <a:xfrm>
            <a:off x="1331964" y="4149008"/>
            <a:ext cx="539750" cy="1709737"/>
          </a:xfrm>
          <a:prstGeom prst="curvedRightArrow">
            <a:avLst>
              <a:gd name="adj1" fmla="val 63353"/>
              <a:gd name="adj2" fmla="val 126706"/>
              <a:gd name="adj3" fmla="val 33333"/>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endParaRPr lang="ja-JP" altLang="en-US"/>
          </a:p>
        </p:txBody>
      </p:sp>
      <p:sp>
        <p:nvSpPr>
          <p:cNvPr id="700515" name="AutoShape 99"/>
          <p:cNvSpPr>
            <a:spLocks noChangeArrowheads="1"/>
          </p:cNvSpPr>
          <p:nvPr/>
        </p:nvSpPr>
        <p:spPr bwMode="auto">
          <a:xfrm rot="-10800000">
            <a:off x="7452032" y="4059007"/>
            <a:ext cx="539750" cy="1709738"/>
          </a:xfrm>
          <a:prstGeom prst="curvedRightArrow">
            <a:avLst>
              <a:gd name="adj1" fmla="val 63353"/>
              <a:gd name="adj2" fmla="val 126706"/>
              <a:gd name="adj3" fmla="val 33333"/>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endParaRPr lang="ja-JP" altLang="en-US"/>
          </a:p>
        </p:txBody>
      </p:sp>
      <p:sp>
        <p:nvSpPr>
          <p:cNvPr id="4" name="スライド番号プレースホルダー 3"/>
          <p:cNvSpPr>
            <a:spLocks noGrp="1"/>
          </p:cNvSpPr>
          <p:nvPr>
            <p:ph type="sldNum" sz="quarter" idx="4294967295"/>
          </p:nvPr>
        </p:nvSpPr>
        <p:spPr>
          <a:xfrm>
            <a:off x="8712552" y="6399396"/>
            <a:ext cx="360048" cy="360048"/>
          </a:xfrm>
          <a:prstGeom prst="rect">
            <a:avLst/>
          </a:prstGeom>
        </p:spPr>
        <p:txBody>
          <a:bodyPr/>
          <a:lstStyle/>
          <a:p>
            <a:fld id="{B99B8E25-FC55-4448-A609-32D724F2B374}" type="slidenum">
              <a:rPr lang="ja-JP" altLang="en-US" smtClean="0"/>
              <a:pPr/>
              <a:t>52</a:t>
            </a:fld>
            <a:endParaRPr lang="ja-JP" altLang="en-US"/>
          </a:p>
        </p:txBody>
      </p:sp>
      <p:sp>
        <p:nvSpPr>
          <p:cNvPr id="75" name="Rectangle 5"/>
          <p:cNvSpPr txBox="1">
            <a:spLocks noChangeArrowheads="1"/>
          </p:cNvSpPr>
          <p:nvPr/>
        </p:nvSpPr>
        <p:spPr>
          <a:xfrm>
            <a:off x="701957" y="1358977"/>
            <a:ext cx="8281219" cy="630844"/>
          </a:xfrm>
          <a:prstGeom prst="rect">
            <a:avLst/>
          </a:prstGeom>
        </p:spPr>
        <p:txBody>
          <a:bodyPr anchor="ctr"/>
          <a:lstStyle>
            <a:lvl1pPr marL="360000" indent="-360000" algn="l" rtl="0" eaLnBrk="1" fontAlgn="base" hangingPunct="1">
              <a:lnSpc>
                <a:spcPct val="110000"/>
              </a:lnSpc>
              <a:spcBef>
                <a:spcPts val="2400"/>
              </a:spcBef>
              <a:spcAft>
                <a:spcPts val="600"/>
              </a:spcAft>
              <a:buClr>
                <a:schemeClr val="accent5"/>
              </a:buClr>
              <a:buFont typeface="Wingdings" panose="05000000000000000000" pitchFamily="2" charset="2"/>
              <a:buChar char="n"/>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1pPr>
            <a:lvl2pPr marL="720000" indent="-360000" algn="l" rtl="0" eaLnBrk="1" fontAlgn="base" hangingPunct="1">
              <a:lnSpc>
                <a:spcPct val="110000"/>
              </a:lnSpc>
              <a:spcBef>
                <a:spcPts val="300"/>
              </a:spcBef>
              <a:spcAft>
                <a:spcPts val="300"/>
              </a:spcAft>
              <a:buClr>
                <a:schemeClr val="accent4"/>
              </a:buClr>
              <a:buSzPct val="90000"/>
              <a:buFont typeface="メイリオ"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2pPr>
            <a:lvl3pPr marL="1080000" indent="-360000" algn="l" rtl="0" eaLnBrk="1" fontAlgn="base" hangingPunct="1">
              <a:lnSpc>
                <a:spcPct val="110000"/>
              </a:lnSpc>
              <a:spcBef>
                <a:spcPts val="300"/>
              </a:spcBef>
              <a:spcAft>
                <a:spcPts val="100"/>
              </a:spcAft>
              <a:buClr>
                <a:schemeClr val="accent3"/>
              </a:buClr>
              <a:buSzPct val="90000"/>
              <a:buFont typeface="メイリオ"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3pPr>
            <a:lvl4pPr marL="1440000" indent="-360000" algn="l" rtl="0" eaLnBrk="1" fontAlgn="base" hangingPunct="1">
              <a:lnSpc>
                <a:spcPct val="100000"/>
              </a:lnSpc>
              <a:spcBef>
                <a:spcPts val="100"/>
              </a:spcBef>
              <a:spcAft>
                <a:spcPts val="100"/>
              </a:spcAft>
              <a:buClr>
                <a:schemeClr val="accent5"/>
              </a:buClr>
              <a:buSzPct val="80000"/>
              <a:buFont typeface="MeiryoKe_PGothic"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4pPr>
            <a:lvl5pPr marL="1800000" indent="-360000" algn="l" rtl="0" eaLnBrk="1" fontAlgn="base" hangingPunct="1">
              <a:lnSpc>
                <a:spcPct val="100000"/>
              </a:lnSpc>
              <a:spcBef>
                <a:spcPts val="100"/>
              </a:spcBef>
              <a:spcAft>
                <a:spcPts val="100"/>
              </a:spcAft>
              <a:buClr>
                <a:srgbClr val="6666FF"/>
              </a:buClr>
              <a:buSzPct val="80000"/>
              <a:buFont typeface="MeiryoKe_PGothic"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5pPr>
            <a:lvl6pPr marL="25146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6pPr>
            <a:lvl7pPr marL="29718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7pPr>
            <a:lvl8pPr marL="34290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8pPr>
            <a:lvl9pPr marL="38862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9pPr>
          </a:lstStyle>
          <a:p>
            <a:r>
              <a:rPr lang="ja-JP" altLang="en-US" kern="0" dirty="0"/>
              <a:t>マルチプレクサを，切り替えスイッチとして説明</a:t>
            </a:r>
          </a:p>
          <a:p>
            <a:pPr lvl="1"/>
            <a:r>
              <a:rPr lang="ja-JP" altLang="en-US" kern="0" dirty="0"/>
              <a:t>クロックの立ち上がりのたびに，</a:t>
            </a:r>
            <a:r>
              <a:rPr lang="en-US" altLang="ja-JP" i="1" kern="0" dirty="0"/>
              <a:t>d</a:t>
            </a:r>
            <a:r>
              <a:rPr lang="ja-JP" altLang="en-US" kern="0" dirty="0"/>
              <a:t> の値がサンプリングされる</a:t>
            </a:r>
            <a:endParaRPr lang="en-US" altLang="ja-JP" kern="0" dirty="0"/>
          </a:p>
          <a:p>
            <a:pPr lvl="1"/>
            <a:r>
              <a:rPr lang="ja-JP" altLang="en-US" kern="0" dirty="0"/>
              <a:t>その値が次のサイクルの間 </a:t>
            </a:r>
            <a:r>
              <a:rPr lang="en-US" altLang="ja-JP" i="1" kern="0" dirty="0"/>
              <a:t>q</a:t>
            </a:r>
            <a:r>
              <a:rPr lang="ja-JP" altLang="en-US" kern="0" dirty="0"/>
              <a:t> から出力される</a:t>
            </a:r>
            <a:endParaRPr lang="en-US" altLang="ja-JP" kern="0" dirty="0"/>
          </a:p>
        </p:txBody>
      </p:sp>
      <p:sp>
        <p:nvSpPr>
          <p:cNvPr id="77" name="Rectangle 93"/>
          <p:cNvSpPr>
            <a:spLocks noChangeArrowheads="1"/>
          </p:cNvSpPr>
          <p:nvPr/>
        </p:nvSpPr>
        <p:spPr bwMode="auto">
          <a:xfrm>
            <a:off x="7362031" y="3609002"/>
            <a:ext cx="1081087" cy="360362"/>
          </a:xfrm>
          <a:prstGeom prst="rect">
            <a:avLst/>
          </a:prstGeom>
          <a:noFill/>
          <a:ln w="12700" algn="ctr">
            <a:noFill/>
            <a:miter lim="800000"/>
            <a:headEnd/>
            <a:tailEnd/>
          </a:ln>
          <a:effectLst/>
        </p:spPr>
        <p:txBody>
          <a:bodyPr wrap="none" lIns="90000" tIns="46800" rIns="90000" bIns="46800" anchor="ctr"/>
          <a:lstStyle/>
          <a:p>
            <a:r>
              <a:rPr lang="ja-JP" altLang="en-US" dirty="0"/>
              <a:t>立ち上がり</a:t>
            </a:r>
            <a:endParaRPr lang="en-US" altLang="ja-JP" dirty="0"/>
          </a:p>
        </p:txBody>
      </p:sp>
      <p:sp>
        <p:nvSpPr>
          <p:cNvPr id="78" name="Rectangle 93"/>
          <p:cNvSpPr>
            <a:spLocks noChangeArrowheads="1"/>
          </p:cNvSpPr>
          <p:nvPr/>
        </p:nvSpPr>
        <p:spPr bwMode="auto">
          <a:xfrm>
            <a:off x="341953" y="5859027"/>
            <a:ext cx="1081087" cy="360362"/>
          </a:xfrm>
          <a:prstGeom prst="rect">
            <a:avLst/>
          </a:prstGeom>
          <a:noFill/>
          <a:ln w="12700" algn="ctr">
            <a:noFill/>
            <a:miter lim="800000"/>
            <a:headEnd/>
            <a:tailEnd/>
          </a:ln>
          <a:effectLst/>
        </p:spPr>
        <p:txBody>
          <a:bodyPr wrap="none" lIns="90000" tIns="46800" rIns="90000" bIns="46800" anchor="ctr"/>
          <a:lstStyle/>
          <a:p>
            <a:r>
              <a:rPr lang="ja-JP" altLang="en-US" dirty="0"/>
              <a:t>立ち下がり</a:t>
            </a:r>
            <a:endParaRPr lang="en-US" altLang="ja-JP" dirty="0"/>
          </a:p>
        </p:txBody>
      </p:sp>
    </p:spTree>
    <p:extLst>
      <p:ext uri="{BB962C8B-B14F-4D97-AF65-F5344CB8AC3E}">
        <p14:creationId xmlns:p14="http://schemas.microsoft.com/office/powerpoint/2010/main" val="131568287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順序回路のまとめ</a:t>
            </a:r>
          </a:p>
        </p:txBody>
      </p:sp>
      <p:sp>
        <p:nvSpPr>
          <p:cNvPr id="3" name="テキスト プレースホルダー 2"/>
          <p:cNvSpPr>
            <a:spLocks noGrp="1"/>
          </p:cNvSpPr>
          <p:nvPr>
            <p:ph type="body" sz="quarter" idx="10"/>
          </p:nvPr>
        </p:nvSpPr>
        <p:spPr/>
        <p:txBody>
          <a:bodyPr/>
          <a:lstStyle/>
          <a:p>
            <a:r>
              <a:rPr kumimoji="1" lang="ja-JP" altLang="en-US" dirty="0"/>
              <a:t>記憶素子も，</a:t>
            </a:r>
            <a:r>
              <a:rPr lang="ja-JP" altLang="en-US" dirty="0"/>
              <a:t> </a:t>
            </a:r>
            <a:r>
              <a:rPr lang="en-US" altLang="ja-JP" dirty="0"/>
              <a:t>NOT </a:t>
            </a:r>
            <a:r>
              <a:rPr lang="ja-JP" altLang="en-US" dirty="0"/>
              <a:t>ゲート</a:t>
            </a:r>
            <a:r>
              <a:rPr kumimoji="1" lang="ja-JP" altLang="en-US" dirty="0"/>
              <a:t>などの論理ゲートで構成される</a:t>
            </a:r>
            <a:endParaRPr kumimoji="1" lang="en-US" altLang="ja-JP" dirty="0"/>
          </a:p>
          <a:p>
            <a:r>
              <a:rPr kumimoji="1" lang="ja-JP" altLang="en-US" dirty="0"/>
              <a:t>結果として，任意の組み合わせ回路</a:t>
            </a:r>
            <a:r>
              <a:rPr kumimoji="1" lang="en-US" altLang="ja-JP" dirty="0"/>
              <a:t>/</a:t>
            </a:r>
            <a:r>
              <a:rPr kumimoji="1" lang="ja-JP" altLang="en-US" dirty="0"/>
              <a:t>順序回路は</a:t>
            </a:r>
            <a:endParaRPr kumimoji="1" lang="en-US" altLang="ja-JP" dirty="0"/>
          </a:p>
          <a:p>
            <a:pPr lvl="1"/>
            <a:r>
              <a:rPr lang="ja-JP" altLang="en-US" dirty="0"/>
              <a:t>原理的には，完全集合の要素の組み合わせに落とし込める</a:t>
            </a:r>
            <a:endParaRPr lang="en-US" altLang="ja-JP" dirty="0"/>
          </a:p>
          <a:p>
            <a:pPr lvl="1"/>
            <a:r>
              <a:rPr kumimoji="1" lang="ja-JP" altLang="en-US" dirty="0"/>
              <a:t>たとえば </a:t>
            </a:r>
            <a:r>
              <a:rPr kumimoji="1" lang="en-US" altLang="ja-JP" dirty="0"/>
              <a:t>{AND, OR, NOT} </a:t>
            </a:r>
            <a:r>
              <a:rPr kumimoji="1" lang="ja-JP" altLang="en-US" dirty="0"/>
              <a:t>を組み合わせれば，全部つくれる</a:t>
            </a:r>
            <a:endParaRPr kumimoji="1" lang="en-US" altLang="ja-JP" dirty="0"/>
          </a:p>
          <a:p>
            <a:r>
              <a:rPr kumimoji="1" lang="ja-JP" altLang="en-US" dirty="0"/>
              <a:t>これまでに説明した </a:t>
            </a:r>
            <a:r>
              <a:rPr kumimoji="1" lang="en-US" altLang="ja-JP" dirty="0"/>
              <a:t>CPU </a:t>
            </a:r>
            <a:r>
              <a:rPr kumimoji="1" lang="ja-JP" altLang="en-US" dirty="0"/>
              <a:t>の要素は，全てこれでカバー可能</a:t>
            </a:r>
          </a:p>
        </p:txBody>
      </p:sp>
    </p:spTree>
    <p:extLst>
      <p:ext uri="{BB962C8B-B14F-4D97-AF65-F5344CB8AC3E}">
        <p14:creationId xmlns:p14="http://schemas.microsoft.com/office/powerpoint/2010/main" val="7121031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実際の回路生成</a:t>
            </a:r>
            <a:endParaRPr lang="ja-JP" altLang="en-US" dirty="0"/>
          </a:p>
        </p:txBody>
      </p:sp>
      <p:sp>
        <p:nvSpPr>
          <p:cNvPr id="8" name="テキスト プレースホルダー 7"/>
          <p:cNvSpPr>
            <a:spLocks noGrp="1"/>
          </p:cNvSpPr>
          <p:nvPr>
            <p:ph type="body" sz="quarter" idx="10"/>
          </p:nvPr>
        </p:nvSpPr>
        <p:spPr>
          <a:xfrm>
            <a:off x="341953" y="2888994"/>
            <a:ext cx="8550095" cy="3599733"/>
          </a:xfrm>
        </p:spPr>
        <p:txBody>
          <a:bodyPr/>
          <a:lstStyle/>
          <a:p>
            <a:pPr marL="457200" indent="-457200">
              <a:buFont typeface="+mj-lt"/>
              <a:buAutoNum type="arabicPeriod"/>
            </a:pPr>
            <a:r>
              <a:rPr kumimoji="1" lang="ja-JP" altLang="en-US" dirty="0"/>
              <a:t>ハードウェア記述言語から，論理関数を生成：</a:t>
            </a:r>
            <a:endParaRPr kumimoji="1" lang="en-US" altLang="ja-JP" dirty="0"/>
          </a:p>
          <a:p>
            <a:pPr lvl="1"/>
            <a:r>
              <a:rPr kumimoji="1" lang="ja-JP" altLang="en-US" dirty="0"/>
              <a:t>ナイーブには，入力の全パターンに対して出力を記録した真理値表</a:t>
            </a:r>
            <a:endParaRPr kumimoji="1" lang="en-US" altLang="ja-JP" dirty="0"/>
          </a:p>
          <a:p>
            <a:pPr lvl="2"/>
            <a:r>
              <a:rPr kumimoji="1" lang="ja-JP" altLang="en-US" dirty="0"/>
              <a:t>実際には表のサイズが爆発して，真理値表ではすぐに破綻</a:t>
            </a:r>
            <a:endParaRPr kumimoji="1" lang="en-US" altLang="ja-JP" dirty="0"/>
          </a:p>
          <a:p>
            <a:pPr lvl="2"/>
            <a:r>
              <a:rPr kumimoji="1" lang="ja-JP" altLang="en-US" dirty="0"/>
              <a:t>表のサイズ </a:t>
            </a:r>
            <a:r>
              <a:rPr kumimoji="1" lang="en-US" altLang="ja-JP" dirty="0"/>
              <a:t>= 2 </a:t>
            </a:r>
            <a:r>
              <a:rPr kumimoji="1" lang="ja-JP" altLang="en-US" dirty="0"/>
              <a:t>の入力ビット数乗</a:t>
            </a:r>
            <a:endParaRPr kumimoji="1" lang="en-US" altLang="ja-JP" dirty="0"/>
          </a:p>
          <a:p>
            <a:pPr lvl="1"/>
            <a:r>
              <a:rPr kumimoji="1" lang="ja-JP" altLang="en-US" dirty="0"/>
              <a:t>さまざまな効率的な保持方法が提案されており，使用されている</a:t>
            </a:r>
            <a:endParaRPr kumimoji="1" lang="en-US" altLang="ja-JP" dirty="0"/>
          </a:p>
          <a:p>
            <a:pPr lvl="2"/>
            <a:r>
              <a:rPr lang="en-US" altLang="ja-JP" dirty="0"/>
              <a:t>Binary Decision Diagram (BDD)</a:t>
            </a:r>
          </a:p>
        </p:txBody>
      </p:sp>
      <p:sp>
        <p:nvSpPr>
          <p:cNvPr id="9" name="正方形/長方形 8"/>
          <p:cNvSpPr/>
          <p:nvPr/>
        </p:nvSpPr>
        <p:spPr bwMode="auto">
          <a:xfrm>
            <a:off x="3491988" y="1538979"/>
            <a:ext cx="2340026" cy="1530017"/>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t"/>
          <a:lstStyle/>
          <a:p>
            <a:r>
              <a:rPr kumimoji="1" lang="en-US" altLang="ja-JP" sz="1600" dirty="0">
                <a:solidFill>
                  <a:schemeClr val="accent1"/>
                </a:solidFill>
                <a:latin typeface="Consolas" panose="020B0609020204030204" pitchFamily="49" charset="0"/>
                <a:ea typeface="メイリオ" panose="020B0604030504040204" pitchFamily="50" charset="-128"/>
              </a:rPr>
              <a:t>if</a:t>
            </a:r>
            <a:r>
              <a:rPr kumimoji="1" lang="en-US" altLang="ja-JP" sz="1600" dirty="0">
                <a:solidFill>
                  <a:schemeClr val="tx1">
                    <a:lumMod val="85000"/>
                    <a:lumOff val="15000"/>
                  </a:schemeClr>
                </a:solidFill>
                <a:latin typeface="Consolas" panose="020B0609020204030204" pitchFamily="49" charset="0"/>
                <a:ea typeface="メイリオ" panose="020B0604030504040204" pitchFamily="50" charset="-128"/>
              </a:rPr>
              <a:t> code == </a:t>
            </a:r>
            <a:r>
              <a:rPr kumimoji="1" lang="en-US" altLang="ja-JP" sz="1600" dirty="0">
                <a:solidFill>
                  <a:schemeClr val="accent6"/>
                </a:solidFill>
                <a:latin typeface="Consolas" panose="020B0609020204030204" pitchFamily="49" charset="0"/>
                <a:ea typeface="メイリオ" panose="020B0604030504040204" pitchFamily="50" charset="-128"/>
              </a:rPr>
              <a:t>100</a:t>
            </a:r>
            <a:r>
              <a:rPr kumimoji="1" lang="en-US" altLang="ja-JP" sz="1600" dirty="0">
                <a:solidFill>
                  <a:schemeClr val="tx1">
                    <a:lumMod val="85000"/>
                    <a:lumOff val="15000"/>
                  </a:schemeClr>
                </a:solidFill>
                <a:latin typeface="Consolas" panose="020B0609020204030204" pitchFamily="49" charset="0"/>
                <a:ea typeface="メイリオ" panose="020B0604030504040204" pitchFamily="50" charset="-128"/>
              </a:rPr>
              <a:t>:</a:t>
            </a:r>
          </a:p>
          <a:p>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    out = rs1 </a:t>
            </a:r>
            <a:r>
              <a:rPr lang="en-US" altLang="ja-JP" sz="1600" dirty="0" err="1">
                <a:solidFill>
                  <a:schemeClr val="accent1"/>
                </a:solidFill>
                <a:latin typeface="Consolas" panose="020B0609020204030204" pitchFamily="49" charset="0"/>
                <a:ea typeface="メイリオ" panose="020B0604030504040204" pitchFamily="50" charset="-128"/>
              </a:rPr>
              <a:t>xor</a:t>
            </a:r>
            <a:r>
              <a:rPr lang="en-US" altLang="ja-JP" sz="1600" dirty="0">
                <a:solidFill>
                  <a:schemeClr val="accent1"/>
                </a:solidFill>
                <a:latin typeface="Consolas" panose="020B0609020204030204" pitchFamily="49" charset="0"/>
                <a:ea typeface="メイリオ" panose="020B0604030504040204" pitchFamily="50" charset="-128"/>
              </a:rPr>
              <a:t> </a:t>
            </a:r>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rs2</a:t>
            </a:r>
          </a:p>
          <a:p>
            <a:r>
              <a:rPr kumimoji="1" lang="en-US" altLang="ja-JP" sz="1600" dirty="0" err="1">
                <a:solidFill>
                  <a:schemeClr val="accent1"/>
                </a:solidFill>
                <a:latin typeface="Consolas" panose="020B0609020204030204" pitchFamily="49" charset="0"/>
                <a:ea typeface="メイリオ" panose="020B0604030504040204" pitchFamily="50" charset="-128"/>
              </a:rPr>
              <a:t>elif</a:t>
            </a:r>
            <a:r>
              <a:rPr lang="en-US" altLang="ja-JP" sz="1600" dirty="0">
                <a:solidFill>
                  <a:schemeClr val="accent1"/>
                </a:solidFill>
                <a:latin typeface="Consolas" panose="020B0609020204030204" pitchFamily="49" charset="0"/>
                <a:ea typeface="メイリオ" panose="020B0604030504040204" pitchFamily="50" charset="-128"/>
              </a:rPr>
              <a:t> </a:t>
            </a:r>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code == </a:t>
            </a:r>
            <a:r>
              <a:rPr lang="en-US" altLang="ja-JP" sz="1600" dirty="0">
                <a:solidFill>
                  <a:schemeClr val="accent6"/>
                </a:solidFill>
                <a:latin typeface="Consolas" panose="020B0609020204030204" pitchFamily="49" charset="0"/>
                <a:ea typeface="メイリオ" panose="020B0604030504040204" pitchFamily="50" charset="-128"/>
              </a:rPr>
              <a:t>110</a:t>
            </a:r>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a:t>
            </a:r>
          </a:p>
          <a:p>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    out = rs1 </a:t>
            </a:r>
            <a:r>
              <a:rPr lang="en-US" altLang="ja-JP" sz="1600" dirty="0">
                <a:solidFill>
                  <a:schemeClr val="accent1"/>
                </a:solidFill>
                <a:latin typeface="Consolas" panose="020B0609020204030204" pitchFamily="49" charset="0"/>
                <a:ea typeface="メイリオ" panose="020B0604030504040204" pitchFamily="50" charset="-128"/>
              </a:rPr>
              <a:t>or</a:t>
            </a:r>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  rs2</a:t>
            </a:r>
          </a:p>
          <a:p>
            <a:r>
              <a:rPr lang="en-US" altLang="ja-JP" sz="1600" dirty="0">
                <a:solidFill>
                  <a:schemeClr val="accent1"/>
                </a:solidFill>
                <a:latin typeface="Consolas" panose="020B0609020204030204" pitchFamily="49" charset="0"/>
                <a:ea typeface="メイリオ" panose="020B0604030504040204" pitchFamily="50" charset="-128"/>
              </a:rPr>
              <a:t>else</a:t>
            </a:r>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a:t>
            </a:r>
          </a:p>
          <a:p>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    out = rs1 </a:t>
            </a:r>
            <a:r>
              <a:rPr lang="en-US" altLang="ja-JP" sz="1600" dirty="0">
                <a:solidFill>
                  <a:schemeClr val="accent1"/>
                </a:solidFill>
                <a:latin typeface="Consolas" panose="020B0609020204030204" pitchFamily="49" charset="0"/>
                <a:ea typeface="メイリオ" panose="020B0604030504040204" pitchFamily="50" charset="-128"/>
              </a:rPr>
              <a:t>and</a:t>
            </a:r>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 rs2</a:t>
            </a:r>
          </a:p>
        </p:txBody>
      </p:sp>
    </p:spTree>
    <p:extLst>
      <p:ext uri="{BB962C8B-B14F-4D97-AF65-F5344CB8AC3E}">
        <p14:creationId xmlns:p14="http://schemas.microsoft.com/office/powerpoint/2010/main" val="30641993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実際の回路生成</a:t>
            </a:r>
            <a:endParaRPr lang="ja-JP" altLang="en-US" dirty="0"/>
          </a:p>
        </p:txBody>
      </p:sp>
      <p:sp>
        <p:nvSpPr>
          <p:cNvPr id="8" name="テキスト プレースホルダー 7"/>
          <p:cNvSpPr>
            <a:spLocks noGrp="1"/>
          </p:cNvSpPr>
          <p:nvPr>
            <p:ph type="body" sz="quarter" idx="10"/>
          </p:nvPr>
        </p:nvSpPr>
        <p:spPr>
          <a:xfrm>
            <a:off x="611956" y="1268976"/>
            <a:ext cx="8280092" cy="5219751"/>
          </a:xfrm>
        </p:spPr>
        <p:txBody>
          <a:bodyPr/>
          <a:lstStyle/>
          <a:p>
            <a:pPr marL="457200" indent="-457200">
              <a:buFont typeface="+mj-lt"/>
              <a:buAutoNum type="arabicPeriod"/>
            </a:pPr>
            <a:r>
              <a:rPr kumimoji="1" lang="ja-JP" altLang="en-US" dirty="0"/>
              <a:t>論理合成：</a:t>
            </a:r>
            <a:endParaRPr kumimoji="1" lang="en-US" altLang="ja-JP" dirty="0"/>
          </a:p>
          <a:p>
            <a:pPr marL="817200" lvl="1" indent="-457200">
              <a:buFont typeface="+mj-lt"/>
              <a:buAutoNum type="arabicPeriod"/>
            </a:pPr>
            <a:r>
              <a:rPr kumimoji="1" lang="ja-JP" altLang="en-US" dirty="0"/>
              <a:t>ハードウェア記述言語から，論理関数を生成</a:t>
            </a:r>
            <a:endParaRPr kumimoji="1" lang="en-US" altLang="ja-JP" dirty="0"/>
          </a:p>
          <a:p>
            <a:pPr marL="817200" lvl="1" indent="-457200">
              <a:buFont typeface="+mj-lt"/>
              <a:buAutoNum type="arabicPeriod"/>
            </a:pPr>
            <a:r>
              <a:rPr kumimoji="1" lang="ja-JP" altLang="en-US" dirty="0"/>
              <a:t>生成された論理関数を最適化</a:t>
            </a:r>
            <a:endParaRPr kumimoji="1" lang="en-US" altLang="ja-JP" dirty="0"/>
          </a:p>
          <a:p>
            <a:pPr lvl="2"/>
            <a:r>
              <a:rPr kumimoji="1" lang="ja-JP" altLang="en-US" dirty="0"/>
              <a:t>カルノー図：４入力ぐらいが限界</a:t>
            </a:r>
            <a:endParaRPr kumimoji="1" lang="en-US" altLang="ja-JP" dirty="0"/>
          </a:p>
          <a:p>
            <a:pPr lvl="2"/>
            <a:r>
              <a:rPr kumimoji="1" lang="ja-JP" altLang="en-US" dirty="0"/>
              <a:t>クワイン・マクラスキー法：</a:t>
            </a:r>
            <a:r>
              <a:rPr lang="ja-JP" altLang="en-US" dirty="0"/>
              <a:t>入力数が増えると計算量が爆発</a:t>
            </a:r>
            <a:endParaRPr kumimoji="1" lang="en-US" altLang="ja-JP" dirty="0"/>
          </a:p>
          <a:p>
            <a:pPr lvl="2"/>
            <a:r>
              <a:rPr kumimoji="1" lang="ja-JP" altLang="en-US" dirty="0"/>
              <a:t>さまざまな最適化アルゴリズムが提案・使用されている</a:t>
            </a:r>
            <a:endParaRPr kumimoji="1" lang="en-US" altLang="ja-JP" dirty="0"/>
          </a:p>
          <a:p>
            <a:pPr marL="817200" lvl="1" indent="-457200">
              <a:buFont typeface="+mj-lt"/>
              <a:buAutoNum type="arabicPeriod"/>
            </a:pPr>
            <a:r>
              <a:rPr lang="ja-JP" altLang="en-US" dirty="0"/>
              <a:t>回路のプリミティブと接続関係を生成</a:t>
            </a:r>
            <a:endParaRPr lang="en-US" altLang="ja-JP" dirty="0"/>
          </a:p>
          <a:p>
            <a:pPr lvl="2"/>
            <a:r>
              <a:rPr lang="en-US" altLang="ja-JP" dirty="0"/>
              <a:t>AND, OR, NOT, D-FF </a:t>
            </a:r>
            <a:r>
              <a:rPr lang="ja-JP" altLang="en-US" dirty="0"/>
              <a:t>を始めとして，よく現れる回路の部品が用意される</a:t>
            </a:r>
            <a:endParaRPr kumimoji="1" lang="en-US" altLang="ja-JP" dirty="0"/>
          </a:p>
          <a:p>
            <a:pPr marL="457200" indent="-457200">
              <a:buFont typeface="+mj-lt"/>
              <a:buAutoNum type="arabicPeriod"/>
            </a:pPr>
            <a:r>
              <a:rPr lang="ja-JP" altLang="en-US" dirty="0"/>
              <a:t>配置・配線：</a:t>
            </a:r>
            <a:endParaRPr lang="en-US" altLang="ja-JP" dirty="0"/>
          </a:p>
          <a:p>
            <a:pPr marL="817200" lvl="1" indent="-457200">
              <a:buFont typeface="+mj-lt"/>
              <a:buAutoNum type="arabicPeriod"/>
            </a:pPr>
            <a:r>
              <a:rPr kumimoji="1" lang="ja-JP" altLang="en-US" dirty="0"/>
              <a:t>回路のプリミティブを配置・配線</a:t>
            </a:r>
            <a:endParaRPr kumimoji="1" lang="en-US" altLang="ja-JP" dirty="0"/>
          </a:p>
        </p:txBody>
      </p:sp>
    </p:spTree>
    <p:extLst>
      <p:ext uri="{BB962C8B-B14F-4D97-AF65-F5344CB8AC3E}">
        <p14:creationId xmlns:p14="http://schemas.microsoft.com/office/powerpoint/2010/main" val="2176222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スタンダード・セル</a:t>
            </a:r>
          </a:p>
        </p:txBody>
      </p:sp>
      <p:sp>
        <p:nvSpPr>
          <p:cNvPr id="3" name="テキスト プレースホルダー 2"/>
          <p:cNvSpPr>
            <a:spLocks noGrp="1"/>
          </p:cNvSpPr>
          <p:nvPr>
            <p:ph type="body" sz="quarter" idx="10"/>
          </p:nvPr>
        </p:nvSpPr>
        <p:spPr>
          <a:xfrm>
            <a:off x="251952" y="4869016"/>
            <a:ext cx="8640096" cy="1439709"/>
          </a:xfrm>
        </p:spPr>
        <p:txBody>
          <a:bodyPr/>
          <a:lstStyle/>
          <a:p>
            <a:r>
              <a:rPr kumimoji="1" lang="ja-JP" altLang="en-US" dirty="0"/>
              <a:t>スタンダード・セル：</a:t>
            </a:r>
            <a:endParaRPr kumimoji="1" lang="en-US" altLang="ja-JP" dirty="0"/>
          </a:p>
          <a:p>
            <a:pPr lvl="1"/>
            <a:r>
              <a:rPr lang="en-US" altLang="ja-JP" dirty="0"/>
              <a:t>AND </a:t>
            </a:r>
            <a:r>
              <a:rPr lang="ja-JP" altLang="en-US" dirty="0"/>
              <a:t>や </a:t>
            </a:r>
            <a:r>
              <a:rPr lang="en-US" altLang="ja-JP" dirty="0"/>
              <a:t>OR </a:t>
            </a:r>
            <a:r>
              <a:rPr lang="ja-JP" altLang="en-US" dirty="0" err="1"/>
              <a:t>のような</a:t>
            </a:r>
            <a:r>
              <a:rPr lang="ja-JP" altLang="en-US" dirty="0"/>
              <a:t>プリミティブとなる回路「セル」を用意</a:t>
            </a:r>
            <a:endParaRPr lang="en-US" altLang="ja-JP" dirty="0"/>
          </a:p>
          <a:p>
            <a:pPr lvl="2"/>
            <a:r>
              <a:rPr lang="ja-JP" altLang="en-US" dirty="0"/>
              <a:t>高さを幅を揃えておいて，簡単に並べられるように作ってある</a:t>
            </a:r>
          </a:p>
          <a:p>
            <a:pPr lvl="1"/>
            <a:r>
              <a:rPr kumimoji="1" lang="ja-JP" altLang="en-US" dirty="0"/>
              <a:t>これらを配置して，配線を接続することにより回路を実現</a:t>
            </a:r>
            <a:endParaRPr kumimoji="1" lang="en-US" altLang="ja-JP" dirty="0"/>
          </a:p>
          <a:p>
            <a:pPr lvl="2"/>
            <a:r>
              <a:rPr kumimoji="1" lang="ja-JP" altLang="en-US" dirty="0"/>
              <a:t>配置配線という</a:t>
            </a:r>
            <a:endParaRPr kumimoji="1" lang="en-US" altLang="ja-JP" dirty="0"/>
          </a:p>
        </p:txBody>
      </p:sp>
      <p:sp>
        <p:nvSpPr>
          <p:cNvPr id="4" name="正方形/長方形 3"/>
          <p:cNvSpPr/>
          <p:nvPr/>
        </p:nvSpPr>
        <p:spPr bwMode="auto">
          <a:xfrm>
            <a:off x="1961971" y="1088974"/>
            <a:ext cx="4770053" cy="360004"/>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lumMod val="75000"/>
                    <a:lumOff val="25000"/>
                  </a:schemeClr>
                </a:solidFill>
                <a:latin typeface="+mn-ea"/>
              </a:rPr>
              <a:t>VDD</a:t>
            </a:r>
            <a:endParaRPr kumimoji="1" lang="ja-JP" altLang="en-US" dirty="0">
              <a:solidFill>
                <a:schemeClr val="tx1">
                  <a:lumMod val="75000"/>
                  <a:lumOff val="25000"/>
                </a:schemeClr>
              </a:solidFill>
              <a:latin typeface="+mn-ea"/>
            </a:endParaRPr>
          </a:p>
        </p:txBody>
      </p:sp>
      <p:sp>
        <p:nvSpPr>
          <p:cNvPr id="7" name="正方形/長方形 6"/>
          <p:cNvSpPr/>
          <p:nvPr/>
        </p:nvSpPr>
        <p:spPr bwMode="auto">
          <a:xfrm>
            <a:off x="2411976" y="1448978"/>
            <a:ext cx="630007" cy="1080012"/>
          </a:xfrm>
          <a:prstGeom prst="rect">
            <a:avLst/>
          </a:prstGeom>
          <a:ln>
            <a:headEnd/>
            <a:tailEnd type="triangle" w="sm" len="med"/>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lumMod val="75000"/>
                    <a:lumOff val="25000"/>
                  </a:schemeClr>
                </a:solidFill>
                <a:latin typeface="+mn-ea"/>
              </a:rPr>
              <a:t>AND</a:t>
            </a:r>
            <a:endParaRPr kumimoji="1" lang="ja-JP" altLang="en-US" dirty="0">
              <a:solidFill>
                <a:schemeClr val="tx1">
                  <a:lumMod val="75000"/>
                  <a:lumOff val="25000"/>
                </a:schemeClr>
              </a:solidFill>
              <a:latin typeface="+mn-ea"/>
            </a:endParaRPr>
          </a:p>
        </p:txBody>
      </p:sp>
      <p:sp>
        <p:nvSpPr>
          <p:cNvPr id="8" name="正方形/長方形 7"/>
          <p:cNvSpPr/>
          <p:nvPr/>
        </p:nvSpPr>
        <p:spPr bwMode="auto">
          <a:xfrm>
            <a:off x="3041983" y="1448978"/>
            <a:ext cx="630007" cy="1080012"/>
          </a:xfrm>
          <a:prstGeom prst="rect">
            <a:avLst/>
          </a:prstGeom>
          <a:ln>
            <a:headEnd/>
            <a:tailEnd type="triangle" w="sm" len="med"/>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lumMod val="75000"/>
                    <a:lumOff val="25000"/>
                  </a:schemeClr>
                </a:solidFill>
                <a:latin typeface="+mn-ea"/>
              </a:rPr>
              <a:t>OR</a:t>
            </a:r>
            <a:endParaRPr kumimoji="1" lang="ja-JP" altLang="en-US" dirty="0">
              <a:solidFill>
                <a:schemeClr val="tx1">
                  <a:lumMod val="75000"/>
                  <a:lumOff val="25000"/>
                </a:schemeClr>
              </a:solidFill>
              <a:latin typeface="+mn-ea"/>
            </a:endParaRPr>
          </a:p>
        </p:txBody>
      </p:sp>
      <p:sp>
        <p:nvSpPr>
          <p:cNvPr id="9" name="正方形/長方形 8"/>
          <p:cNvSpPr/>
          <p:nvPr/>
        </p:nvSpPr>
        <p:spPr bwMode="auto">
          <a:xfrm>
            <a:off x="3671990" y="1448978"/>
            <a:ext cx="630007" cy="1080012"/>
          </a:xfrm>
          <a:prstGeom prst="rect">
            <a:avLst/>
          </a:prstGeom>
          <a:ln>
            <a:headEnd/>
            <a:tailEnd type="triangle" w="sm" len="med"/>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lumMod val="75000"/>
                    <a:lumOff val="25000"/>
                  </a:schemeClr>
                </a:solidFill>
                <a:latin typeface="+mn-ea"/>
              </a:rPr>
              <a:t>AND</a:t>
            </a:r>
            <a:endParaRPr kumimoji="1" lang="ja-JP" altLang="en-US" dirty="0">
              <a:solidFill>
                <a:schemeClr val="tx1">
                  <a:lumMod val="75000"/>
                  <a:lumOff val="25000"/>
                </a:schemeClr>
              </a:solidFill>
              <a:latin typeface="+mn-ea"/>
            </a:endParaRPr>
          </a:p>
        </p:txBody>
      </p:sp>
      <p:sp>
        <p:nvSpPr>
          <p:cNvPr id="10" name="正方形/長方形 9"/>
          <p:cNvSpPr/>
          <p:nvPr/>
        </p:nvSpPr>
        <p:spPr bwMode="auto">
          <a:xfrm>
            <a:off x="4301997" y="1448978"/>
            <a:ext cx="630007" cy="1080012"/>
          </a:xfrm>
          <a:prstGeom prst="rect">
            <a:avLst/>
          </a:prstGeom>
          <a:ln>
            <a:headEnd/>
            <a:tailEnd type="triangle" w="sm" len="med"/>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lumMod val="75000"/>
                    <a:lumOff val="25000"/>
                  </a:schemeClr>
                </a:solidFill>
                <a:latin typeface="+mn-ea"/>
              </a:rPr>
              <a:t>OR</a:t>
            </a:r>
            <a:endParaRPr kumimoji="1" lang="ja-JP" altLang="en-US" dirty="0">
              <a:solidFill>
                <a:schemeClr val="tx1">
                  <a:lumMod val="75000"/>
                  <a:lumOff val="25000"/>
                </a:schemeClr>
              </a:solidFill>
              <a:latin typeface="+mn-ea"/>
            </a:endParaRPr>
          </a:p>
        </p:txBody>
      </p:sp>
      <p:sp>
        <p:nvSpPr>
          <p:cNvPr id="11" name="正方形/長方形 10"/>
          <p:cNvSpPr/>
          <p:nvPr/>
        </p:nvSpPr>
        <p:spPr bwMode="auto">
          <a:xfrm>
            <a:off x="4932004" y="1448978"/>
            <a:ext cx="1440016" cy="1080012"/>
          </a:xfrm>
          <a:prstGeom prst="rect">
            <a:avLst/>
          </a:prstGeom>
          <a:ln>
            <a:headEnd/>
            <a:tailEnd type="triangle" w="sm" len="med"/>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lumMod val="75000"/>
                    <a:lumOff val="25000"/>
                  </a:schemeClr>
                </a:solidFill>
                <a:latin typeface="+mn-ea"/>
              </a:rPr>
              <a:t>D-FF</a:t>
            </a:r>
            <a:endParaRPr kumimoji="1" lang="ja-JP" altLang="en-US" dirty="0">
              <a:solidFill>
                <a:schemeClr val="tx1">
                  <a:lumMod val="75000"/>
                  <a:lumOff val="25000"/>
                </a:schemeClr>
              </a:solidFill>
              <a:latin typeface="+mn-ea"/>
            </a:endParaRPr>
          </a:p>
        </p:txBody>
      </p:sp>
      <p:sp>
        <p:nvSpPr>
          <p:cNvPr id="5" name="正方形/長方形 4"/>
          <p:cNvSpPr/>
          <p:nvPr/>
        </p:nvSpPr>
        <p:spPr bwMode="auto">
          <a:xfrm>
            <a:off x="1961971" y="2528990"/>
            <a:ext cx="4770053" cy="360004"/>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lumMod val="75000"/>
                    <a:lumOff val="25000"/>
                  </a:schemeClr>
                </a:solidFill>
                <a:latin typeface="+mn-ea"/>
              </a:rPr>
              <a:t>GND</a:t>
            </a:r>
            <a:endParaRPr kumimoji="1" lang="ja-JP" altLang="en-US" dirty="0">
              <a:solidFill>
                <a:schemeClr val="tx1">
                  <a:lumMod val="75000"/>
                  <a:lumOff val="25000"/>
                </a:schemeClr>
              </a:solidFill>
              <a:latin typeface="+mn-ea"/>
            </a:endParaRPr>
          </a:p>
        </p:txBody>
      </p:sp>
      <p:sp>
        <p:nvSpPr>
          <p:cNvPr id="12" name="正方形/長方形 11"/>
          <p:cNvSpPr/>
          <p:nvPr/>
        </p:nvSpPr>
        <p:spPr bwMode="auto">
          <a:xfrm>
            <a:off x="3851992" y="2888994"/>
            <a:ext cx="630007" cy="1080012"/>
          </a:xfrm>
          <a:prstGeom prst="rect">
            <a:avLst/>
          </a:prstGeom>
          <a:ln>
            <a:headEnd/>
            <a:tailEnd type="triangle" w="sm" len="med"/>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lumMod val="75000"/>
                    <a:lumOff val="25000"/>
                  </a:schemeClr>
                </a:solidFill>
                <a:latin typeface="+mn-ea"/>
              </a:rPr>
              <a:t>NOT</a:t>
            </a:r>
            <a:endParaRPr kumimoji="1" lang="ja-JP" altLang="en-US" dirty="0">
              <a:solidFill>
                <a:schemeClr val="tx1">
                  <a:lumMod val="75000"/>
                  <a:lumOff val="25000"/>
                </a:schemeClr>
              </a:solidFill>
              <a:latin typeface="+mn-ea"/>
            </a:endParaRPr>
          </a:p>
        </p:txBody>
      </p:sp>
      <p:sp>
        <p:nvSpPr>
          <p:cNvPr id="13" name="正方形/長方形 12"/>
          <p:cNvSpPr/>
          <p:nvPr/>
        </p:nvSpPr>
        <p:spPr bwMode="auto">
          <a:xfrm>
            <a:off x="4481999" y="2888994"/>
            <a:ext cx="630007" cy="1080012"/>
          </a:xfrm>
          <a:prstGeom prst="rect">
            <a:avLst/>
          </a:prstGeom>
          <a:ln>
            <a:headEnd/>
            <a:tailEnd type="triangle" w="sm" len="med"/>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lumMod val="75000"/>
                    <a:lumOff val="25000"/>
                  </a:schemeClr>
                </a:solidFill>
                <a:latin typeface="+mn-ea"/>
              </a:rPr>
              <a:t>NOT</a:t>
            </a:r>
            <a:endParaRPr kumimoji="1" lang="ja-JP" altLang="en-US" dirty="0">
              <a:solidFill>
                <a:schemeClr val="tx1">
                  <a:lumMod val="75000"/>
                  <a:lumOff val="25000"/>
                </a:schemeClr>
              </a:solidFill>
              <a:latin typeface="+mn-ea"/>
            </a:endParaRPr>
          </a:p>
        </p:txBody>
      </p:sp>
      <p:sp>
        <p:nvSpPr>
          <p:cNvPr id="14" name="正方形/長方形 13"/>
          <p:cNvSpPr/>
          <p:nvPr/>
        </p:nvSpPr>
        <p:spPr bwMode="auto">
          <a:xfrm>
            <a:off x="5112006" y="2888994"/>
            <a:ext cx="630007" cy="1080012"/>
          </a:xfrm>
          <a:prstGeom prst="rect">
            <a:avLst/>
          </a:prstGeom>
          <a:ln>
            <a:headEnd/>
            <a:tailEnd type="triangle" w="sm" len="med"/>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lumMod val="75000"/>
                    <a:lumOff val="25000"/>
                  </a:schemeClr>
                </a:solidFill>
                <a:latin typeface="+mn-ea"/>
              </a:rPr>
              <a:t>AND</a:t>
            </a:r>
            <a:endParaRPr kumimoji="1" lang="ja-JP" altLang="en-US" dirty="0">
              <a:solidFill>
                <a:schemeClr val="tx1">
                  <a:lumMod val="75000"/>
                  <a:lumOff val="25000"/>
                </a:schemeClr>
              </a:solidFill>
              <a:latin typeface="+mn-ea"/>
            </a:endParaRPr>
          </a:p>
        </p:txBody>
      </p:sp>
      <p:sp>
        <p:nvSpPr>
          <p:cNvPr id="15" name="正方形/長方形 14"/>
          <p:cNvSpPr/>
          <p:nvPr/>
        </p:nvSpPr>
        <p:spPr bwMode="auto">
          <a:xfrm>
            <a:off x="5742013" y="2888994"/>
            <a:ext cx="630007" cy="1080012"/>
          </a:xfrm>
          <a:prstGeom prst="rect">
            <a:avLst/>
          </a:prstGeom>
          <a:ln>
            <a:headEnd/>
            <a:tailEnd type="triangle" w="sm" len="med"/>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lumMod val="75000"/>
                    <a:lumOff val="25000"/>
                  </a:schemeClr>
                </a:solidFill>
                <a:latin typeface="+mn-ea"/>
              </a:rPr>
              <a:t>OR</a:t>
            </a:r>
            <a:endParaRPr kumimoji="1" lang="ja-JP" altLang="en-US" dirty="0">
              <a:solidFill>
                <a:schemeClr val="tx1">
                  <a:lumMod val="75000"/>
                  <a:lumOff val="25000"/>
                </a:schemeClr>
              </a:solidFill>
              <a:latin typeface="+mn-ea"/>
            </a:endParaRPr>
          </a:p>
        </p:txBody>
      </p:sp>
      <p:sp>
        <p:nvSpPr>
          <p:cNvPr id="16" name="正方形/長方形 15"/>
          <p:cNvSpPr/>
          <p:nvPr/>
        </p:nvSpPr>
        <p:spPr bwMode="auto">
          <a:xfrm>
            <a:off x="2411976" y="2888994"/>
            <a:ext cx="1440016" cy="1080012"/>
          </a:xfrm>
          <a:prstGeom prst="rect">
            <a:avLst/>
          </a:prstGeom>
          <a:ln>
            <a:headEnd/>
            <a:tailEnd type="triangle" w="sm" len="med"/>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lumMod val="75000"/>
                    <a:lumOff val="25000"/>
                  </a:schemeClr>
                </a:solidFill>
                <a:latin typeface="+mn-ea"/>
              </a:rPr>
              <a:t>D-FF</a:t>
            </a:r>
            <a:endParaRPr kumimoji="1" lang="ja-JP" altLang="en-US" dirty="0">
              <a:solidFill>
                <a:schemeClr val="tx1">
                  <a:lumMod val="75000"/>
                  <a:lumOff val="25000"/>
                </a:schemeClr>
              </a:solidFill>
              <a:latin typeface="+mn-ea"/>
            </a:endParaRPr>
          </a:p>
        </p:txBody>
      </p:sp>
      <p:sp>
        <p:nvSpPr>
          <p:cNvPr id="6" name="正方形/長方形 5"/>
          <p:cNvSpPr/>
          <p:nvPr/>
        </p:nvSpPr>
        <p:spPr bwMode="auto">
          <a:xfrm>
            <a:off x="1961971" y="3969006"/>
            <a:ext cx="4770053" cy="360004"/>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lumMod val="75000"/>
                    <a:lumOff val="25000"/>
                  </a:schemeClr>
                </a:solidFill>
                <a:latin typeface="+mn-ea"/>
              </a:rPr>
              <a:t>VDD</a:t>
            </a:r>
            <a:endParaRPr kumimoji="1" lang="ja-JP" altLang="en-US" dirty="0">
              <a:solidFill>
                <a:schemeClr val="tx1">
                  <a:lumMod val="75000"/>
                  <a:lumOff val="25000"/>
                </a:schemeClr>
              </a:solidFill>
              <a:latin typeface="+mn-ea"/>
            </a:endParaRPr>
          </a:p>
        </p:txBody>
      </p:sp>
    </p:spTree>
    <p:extLst>
      <p:ext uri="{BB962C8B-B14F-4D97-AF65-F5344CB8AC3E}">
        <p14:creationId xmlns:p14="http://schemas.microsoft.com/office/powerpoint/2010/main" val="32266759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フルカスタム・レイアウト</a:t>
            </a:r>
          </a:p>
        </p:txBody>
      </p:sp>
      <p:sp>
        <p:nvSpPr>
          <p:cNvPr id="3" name="テキスト プレースホルダー 2"/>
          <p:cNvSpPr>
            <a:spLocks noGrp="1"/>
          </p:cNvSpPr>
          <p:nvPr>
            <p:ph type="body" sz="quarter" idx="10"/>
          </p:nvPr>
        </p:nvSpPr>
        <p:spPr>
          <a:xfrm>
            <a:off x="611956" y="3158997"/>
            <a:ext cx="8280092" cy="3329730"/>
          </a:xfrm>
        </p:spPr>
        <p:txBody>
          <a:bodyPr/>
          <a:lstStyle/>
          <a:p>
            <a:r>
              <a:rPr kumimoji="1" lang="ja-JP" altLang="en-US" dirty="0"/>
              <a:t>各スタンダード・セル（ゲート）は複数のトランジスタにより構成</a:t>
            </a:r>
            <a:endParaRPr kumimoji="1" lang="en-US" altLang="ja-JP" dirty="0"/>
          </a:p>
          <a:p>
            <a:r>
              <a:rPr kumimoji="1" lang="ja-JP" altLang="en-US" dirty="0"/>
              <a:t>フルカスタム・レイアウト：</a:t>
            </a:r>
            <a:endParaRPr kumimoji="1" lang="en-US" altLang="ja-JP" dirty="0"/>
          </a:p>
          <a:p>
            <a:pPr lvl="1"/>
            <a:r>
              <a:rPr kumimoji="1" lang="ja-JP" altLang="en-US" dirty="0"/>
              <a:t>半導体チップ上に１つ１つトランジスタをお絵かきして設計</a:t>
            </a:r>
            <a:endParaRPr kumimoji="1" lang="en-US" altLang="ja-JP" dirty="0"/>
          </a:p>
          <a:p>
            <a:pPr lvl="2"/>
            <a:r>
              <a:rPr kumimoji="1" lang="ja-JP" altLang="en-US" dirty="0"/>
              <a:t>形状が特定のパターンを満たすと，トランジスタとして機能</a:t>
            </a:r>
            <a:endParaRPr kumimoji="1" lang="en-US" altLang="ja-JP" dirty="0"/>
          </a:p>
          <a:p>
            <a:pPr lvl="1"/>
            <a:r>
              <a:rPr kumimoji="1" lang="ja-JP" altLang="en-US" dirty="0"/>
              <a:t>尋常じゃない手間がかかる</a:t>
            </a:r>
            <a:endParaRPr kumimoji="1" lang="en-US" altLang="ja-JP" dirty="0"/>
          </a:p>
          <a:p>
            <a:r>
              <a:rPr lang="ja-JP" altLang="en-US" dirty="0"/>
              <a:t>今はスタセルの中身と，本当に性能が出したい部分だけこれで作る</a:t>
            </a:r>
            <a:endParaRPr lang="en-US" altLang="ja-JP" dirty="0"/>
          </a:p>
          <a:p>
            <a:pPr lvl="1"/>
            <a:r>
              <a:rPr kumimoji="1" lang="ja-JP" altLang="en-US" dirty="0"/>
              <a:t>ごく一部だけアセンブリ言語でプログラムするようなもの</a:t>
            </a:r>
          </a:p>
        </p:txBody>
      </p:sp>
      <p:grpSp>
        <p:nvGrpSpPr>
          <p:cNvPr id="153" name="グループ化 152"/>
          <p:cNvGrpSpPr/>
          <p:nvPr/>
        </p:nvGrpSpPr>
        <p:grpSpPr>
          <a:xfrm>
            <a:off x="2231974" y="998973"/>
            <a:ext cx="4320664" cy="1980308"/>
            <a:chOff x="2231952" y="1088952"/>
            <a:chExt cx="5220696" cy="2520336"/>
          </a:xfrm>
        </p:grpSpPr>
        <p:sp>
          <p:nvSpPr>
            <p:cNvPr id="4" name="正方形/長方形 3"/>
            <p:cNvSpPr/>
            <p:nvPr/>
          </p:nvSpPr>
          <p:spPr>
            <a:xfrm rot="5400000">
              <a:off x="3402108" y="1358988"/>
              <a:ext cx="1080144" cy="540072"/>
            </a:xfrm>
            <a:prstGeom prst="rect">
              <a:avLst/>
            </a:prstGeom>
            <a:solidFill>
              <a:schemeClr val="accent2">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p:cNvSpPr/>
            <p:nvPr/>
          </p:nvSpPr>
          <p:spPr>
            <a:xfrm rot="5400000">
              <a:off x="4032192" y="1629024"/>
              <a:ext cx="1800240" cy="720096"/>
            </a:xfrm>
            <a:prstGeom prst="rect">
              <a:avLst/>
            </a:prstGeom>
            <a:solidFill>
              <a:schemeClr val="accent1">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rot="5400000">
              <a:off x="4414753" y="751417"/>
              <a:ext cx="180024" cy="1755213"/>
            </a:xfrm>
            <a:prstGeom prst="rect">
              <a:avLst/>
            </a:prstGeom>
            <a:solidFill>
              <a:srgbClr val="FFFF00">
                <a:alpha val="50000"/>
              </a:srgbClr>
            </a:solidFill>
            <a:ln w="12700">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p:cNvSpPr/>
            <p:nvPr/>
          </p:nvSpPr>
          <p:spPr>
            <a:xfrm rot="5400000">
              <a:off x="4819789" y="1921571"/>
              <a:ext cx="180024" cy="855097"/>
            </a:xfrm>
            <a:prstGeom prst="rect">
              <a:avLst/>
            </a:prstGeom>
            <a:solidFill>
              <a:srgbClr val="FFFF00">
                <a:alpha val="50000"/>
              </a:srgbClr>
            </a:solidFill>
            <a:ln w="12700">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rot="5400000">
              <a:off x="2051928" y="2349120"/>
              <a:ext cx="1800240" cy="720096"/>
            </a:xfrm>
            <a:prstGeom prst="rect">
              <a:avLst/>
            </a:prstGeom>
            <a:solidFill>
              <a:schemeClr val="accent1">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rot="5400000">
              <a:off x="3402108" y="2799180"/>
              <a:ext cx="1080144" cy="540072"/>
            </a:xfrm>
            <a:prstGeom prst="rect">
              <a:avLst/>
            </a:prstGeom>
            <a:solidFill>
              <a:schemeClr val="accent2">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rot="5400000">
              <a:off x="3289597" y="2191595"/>
              <a:ext cx="180024" cy="1755241"/>
            </a:xfrm>
            <a:prstGeom prst="rect">
              <a:avLst/>
            </a:prstGeom>
            <a:solidFill>
              <a:srgbClr val="FFFF00">
                <a:alpha val="50000"/>
              </a:srgbClr>
            </a:solidFill>
            <a:ln w="12700">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p:cNvSpPr/>
            <p:nvPr/>
          </p:nvSpPr>
          <p:spPr>
            <a:xfrm rot="5400000">
              <a:off x="2884561" y="1921585"/>
              <a:ext cx="180024" cy="855069"/>
            </a:xfrm>
            <a:prstGeom prst="rect">
              <a:avLst/>
            </a:prstGeom>
            <a:solidFill>
              <a:srgbClr val="FFFF00">
                <a:alpha val="50000"/>
              </a:srgbClr>
            </a:solidFill>
            <a:ln w="12700">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2" name="グループ化 11"/>
            <p:cNvGrpSpPr/>
            <p:nvPr/>
          </p:nvGrpSpPr>
          <p:grpSpPr>
            <a:xfrm>
              <a:off x="2862036" y="1899060"/>
              <a:ext cx="180024" cy="180024"/>
              <a:chOff x="3311832" y="2168832"/>
              <a:chExt cx="180024" cy="180024"/>
            </a:xfrm>
          </p:grpSpPr>
          <p:sp>
            <p:nvSpPr>
              <p:cNvPr id="13" name="正方形/長方形 12"/>
              <p:cNvSpPr/>
              <p:nvPr/>
            </p:nvSpPr>
            <p:spPr>
              <a:xfrm rot="5400000">
                <a:off x="3311832" y="2168832"/>
                <a:ext cx="180024" cy="180024"/>
              </a:xfrm>
              <a:prstGeom prst="rect">
                <a:avLst/>
              </a:prstGeom>
              <a:solidFill>
                <a:schemeClr val="accent1">
                  <a:lumMod val="20000"/>
                  <a:lumOff val="8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4" name="直線コネクタ 13"/>
              <p:cNvCxnSpPr/>
              <p:nvPr/>
            </p:nvCxnSpPr>
            <p:spPr>
              <a:xfrm>
                <a:off x="3311832" y="2168832"/>
                <a:ext cx="180024" cy="180024"/>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直線コネクタ 14"/>
              <p:cNvCxnSpPr/>
              <p:nvPr/>
            </p:nvCxnSpPr>
            <p:spPr>
              <a:xfrm flipH="1">
                <a:off x="3311832" y="2168832"/>
                <a:ext cx="180024" cy="180024"/>
              </a:xfrm>
              <a:prstGeom prst="line">
                <a:avLst/>
              </a:prstGeom>
              <a:ln w="6350"/>
            </p:spPr>
            <p:style>
              <a:lnRef idx="1">
                <a:schemeClr val="accent1"/>
              </a:lnRef>
              <a:fillRef idx="0">
                <a:schemeClr val="accent1"/>
              </a:fillRef>
              <a:effectRef idx="0">
                <a:schemeClr val="accent1"/>
              </a:effectRef>
              <a:fontRef idx="minor">
                <a:schemeClr val="tx1"/>
              </a:fontRef>
            </p:style>
          </p:cxnSp>
        </p:grpSp>
        <p:grpSp>
          <p:nvGrpSpPr>
            <p:cNvPr id="16" name="グループ化 15"/>
            <p:cNvGrpSpPr/>
            <p:nvPr/>
          </p:nvGrpSpPr>
          <p:grpSpPr>
            <a:xfrm>
              <a:off x="2862036" y="2619156"/>
              <a:ext cx="180024" cy="180024"/>
              <a:chOff x="3311832" y="2168832"/>
              <a:chExt cx="180024" cy="180024"/>
            </a:xfrm>
          </p:grpSpPr>
          <p:sp>
            <p:nvSpPr>
              <p:cNvPr id="17" name="正方形/長方形 16"/>
              <p:cNvSpPr/>
              <p:nvPr/>
            </p:nvSpPr>
            <p:spPr>
              <a:xfrm rot="5400000">
                <a:off x="3311832" y="2168832"/>
                <a:ext cx="180024" cy="180024"/>
              </a:xfrm>
              <a:prstGeom prst="rect">
                <a:avLst/>
              </a:prstGeom>
              <a:solidFill>
                <a:schemeClr val="accent1">
                  <a:lumMod val="20000"/>
                  <a:lumOff val="8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8" name="直線コネクタ 17"/>
              <p:cNvCxnSpPr/>
              <p:nvPr/>
            </p:nvCxnSpPr>
            <p:spPr>
              <a:xfrm>
                <a:off x="3311832" y="2168832"/>
                <a:ext cx="180024" cy="180024"/>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直線コネクタ 18"/>
              <p:cNvCxnSpPr/>
              <p:nvPr/>
            </p:nvCxnSpPr>
            <p:spPr>
              <a:xfrm flipH="1">
                <a:off x="3311832" y="2168832"/>
                <a:ext cx="180024" cy="180024"/>
              </a:xfrm>
              <a:prstGeom prst="line">
                <a:avLst/>
              </a:prstGeom>
              <a:ln w="6350"/>
            </p:spPr>
            <p:style>
              <a:lnRef idx="1">
                <a:schemeClr val="accent1"/>
              </a:lnRef>
              <a:fillRef idx="0">
                <a:schemeClr val="accent1"/>
              </a:fillRef>
              <a:effectRef idx="0">
                <a:schemeClr val="accent1"/>
              </a:effectRef>
              <a:fontRef idx="minor">
                <a:schemeClr val="tx1"/>
              </a:fontRef>
            </p:style>
          </p:cxnSp>
        </p:grpSp>
        <p:grpSp>
          <p:nvGrpSpPr>
            <p:cNvPr id="20" name="グループ化 19"/>
            <p:cNvGrpSpPr/>
            <p:nvPr/>
          </p:nvGrpSpPr>
          <p:grpSpPr>
            <a:xfrm>
              <a:off x="2862036" y="3339252"/>
              <a:ext cx="180024" cy="180024"/>
              <a:chOff x="3311832" y="2168832"/>
              <a:chExt cx="180024" cy="180024"/>
            </a:xfrm>
          </p:grpSpPr>
          <p:sp>
            <p:nvSpPr>
              <p:cNvPr id="21" name="正方形/長方形 20"/>
              <p:cNvSpPr/>
              <p:nvPr/>
            </p:nvSpPr>
            <p:spPr>
              <a:xfrm rot="5400000">
                <a:off x="3311832" y="2168832"/>
                <a:ext cx="180024" cy="180024"/>
              </a:xfrm>
              <a:prstGeom prst="rect">
                <a:avLst/>
              </a:prstGeom>
              <a:solidFill>
                <a:schemeClr val="accent1">
                  <a:lumMod val="20000"/>
                  <a:lumOff val="8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2" name="直線コネクタ 21"/>
              <p:cNvCxnSpPr/>
              <p:nvPr/>
            </p:nvCxnSpPr>
            <p:spPr>
              <a:xfrm>
                <a:off x="3311832" y="2168832"/>
                <a:ext cx="180024" cy="180024"/>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 name="直線コネクタ 22"/>
              <p:cNvCxnSpPr/>
              <p:nvPr/>
            </p:nvCxnSpPr>
            <p:spPr>
              <a:xfrm flipH="1">
                <a:off x="3311832" y="2168832"/>
                <a:ext cx="180024" cy="180024"/>
              </a:xfrm>
              <a:prstGeom prst="line">
                <a:avLst/>
              </a:prstGeom>
              <a:ln w="6350"/>
            </p:spPr>
            <p:style>
              <a:lnRef idx="1">
                <a:schemeClr val="accent1"/>
              </a:lnRef>
              <a:fillRef idx="0">
                <a:schemeClr val="accent1"/>
              </a:fillRef>
              <a:effectRef idx="0">
                <a:schemeClr val="accent1"/>
              </a:effectRef>
              <a:fontRef idx="minor">
                <a:schemeClr val="tx1"/>
              </a:fontRef>
            </p:style>
          </p:cxnSp>
        </p:grpSp>
        <p:grpSp>
          <p:nvGrpSpPr>
            <p:cNvPr id="24" name="グループ化 23"/>
            <p:cNvGrpSpPr/>
            <p:nvPr/>
          </p:nvGrpSpPr>
          <p:grpSpPr>
            <a:xfrm>
              <a:off x="3852168" y="2619156"/>
              <a:ext cx="180024" cy="180024"/>
              <a:chOff x="3311832" y="2168832"/>
              <a:chExt cx="180024" cy="180024"/>
            </a:xfrm>
          </p:grpSpPr>
          <p:sp>
            <p:nvSpPr>
              <p:cNvPr id="25" name="正方形/長方形 24"/>
              <p:cNvSpPr/>
              <p:nvPr/>
            </p:nvSpPr>
            <p:spPr>
              <a:xfrm rot="5400000">
                <a:off x="3311832" y="2168832"/>
                <a:ext cx="180024" cy="180024"/>
              </a:xfrm>
              <a:prstGeom prst="rect">
                <a:avLst/>
              </a:prstGeom>
              <a:solidFill>
                <a:schemeClr val="accent1">
                  <a:lumMod val="20000"/>
                  <a:lumOff val="8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6" name="直線コネクタ 25"/>
              <p:cNvCxnSpPr/>
              <p:nvPr/>
            </p:nvCxnSpPr>
            <p:spPr>
              <a:xfrm>
                <a:off x="3311832" y="2168832"/>
                <a:ext cx="180024" cy="180024"/>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 name="直線コネクタ 26"/>
              <p:cNvCxnSpPr/>
              <p:nvPr/>
            </p:nvCxnSpPr>
            <p:spPr>
              <a:xfrm flipH="1">
                <a:off x="3311832" y="2168832"/>
                <a:ext cx="180024" cy="180024"/>
              </a:xfrm>
              <a:prstGeom prst="line">
                <a:avLst/>
              </a:prstGeom>
              <a:ln w="6350"/>
            </p:spPr>
            <p:style>
              <a:lnRef idx="1">
                <a:schemeClr val="accent1"/>
              </a:lnRef>
              <a:fillRef idx="0">
                <a:schemeClr val="accent1"/>
              </a:fillRef>
              <a:effectRef idx="0">
                <a:schemeClr val="accent1"/>
              </a:effectRef>
              <a:fontRef idx="minor">
                <a:schemeClr val="tx1"/>
              </a:fontRef>
            </p:style>
          </p:cxnSp>
        </p:grpSp>
        <p:grpSp>
          <p:nvGrpSpPr>
            <p:cNvPr id="28" name="グループ化 27"/>
            <p:cNvGrpSpPr/>
            <p:nvPr/>
          </p:nvGrpSpPr>
          <p:grpSpPr>
            <a:xfrm>
              <a:off x="3852168" y="3339252"/>
              <a:ext cx="180024" cy="180024"/>
              <a:chOff x="3311832" y="2168832"/>
              <a:chExt cx="180024" cy="180024"/>
            </a:xfrm>
          </p:grpSpPr>
          <p:sp>
            <p:nvSpPr>
              <p:cNvPr id="29" name="正方形/長方形 28"/>
              <p:cNvSpPr/>
              <p:nvPr/>
            </p:nvSpPr>
            <p:spPr>
              <a:xfrm rot="5400000">
                <a:off x="3311832" y="2168832"/>
                <a:ext cx="180024" cy="180024"/>
              </a:xfrm>
              <a:prstGeom prst="rect">
                <a:avLst/>
              </a:prstGeom>
              <a:solidFill>
                <a:schemeClr val="accent1">
                  <a:lumMod val="20000"/>
                  <a:lumOff val="8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0" name="直線コネクタ 29"/>
              <p:cNvCxnSpPr/>
              <p:nvPr/>
            </p:nvCxnSpPr>
            <p:spPr>
              <a:xfrm>
                <a:off x="3311832" y="2168832"/>
                <a:ext cx="180024" cy="180024"/>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1" name="直線コネクタ 30"/>
              <p:cNvCxnSpPr/>
              <p:nvPr/>
            </p:nvCxnSpPr>
            <p:spPr>
              <a:xfrm flipH="1">
                <a:off x="3311832" y="2168832"/>
                <a:ext cx="180024" cy="180024"/>
              </a:xfrm>
              <a:prstGeom prst="line">
                <a:avLst/>
              </a:prstGeom>
              <a:ln w="6350"/>
            </p:spPr>
            <p:style>
              <a:lnRef idx="1">
                <a:schemeClr val="accent1"/>
              </a:lnRef>
              <a:fillRef idx="0">
                <a:schemeClr val="accent1"/>
              </a:fillRef>
              <a:effectRef idx="0">
                <a:schemeClr val="accent1"/>
              </a:effectRef>
              <a:fontRef idx="minor">
                <a:schemeClr val="tx1"/>
              </a:fontRef>
            </p:style>
          </p:cxnSp>
        </p:grpSp>
        <p:grpSp>
          <p:nvGrpSpPr>
            <p:cNvPr id="32" name="グループ化 31"/>
            <p:cNvGrpSpPr/>
            <p:nvPr/>
          </p:nvGrpSpPr>
          <p:grpSpPr>
            <a:xfrm>
              <a:off x="3852168" y="1178964"/>
              <a:ext cx="180024" cy="180024"/>
              <a:chOff x="3311832" y="2168832"/>
              <a:chExt cx="180024" cy="180024"/>
            </a:xfrm>
          </p:grpSpPr>
          <p:sp>
            <p:nvSpPr>
              <p:cNvPr id="33" name="正方形/長方形 32"/>
              <p:cNvSpPr/>
              <p:nvPr/>
            </p:nvSpPr>
            <p:spPr>
              <a:xfrm rot="5400000">
                <a:off x="3311832" y="2168832"/>
                <a:ext cx="180024" cy="180024"/>
              </a:xfrm>
              <a:prstGeom prst="rect">
                <a:avLst/>
              </a:prstGeom>
              <a:solidFill>
                <a:schemeClr val="accent1">
                  <a:lumMod val="20000"/>
                  <a:lumOff val="8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4" name="直線コネクタ 33"/>
              <p:cNvCxnSpPr/>
              <p:nvPr/>
            </p:nvCxnSpPr>
            <p:spPr>
              <a:xfrm>
                <a:off x="3311832" y="2168832"/>
                <a:ext cx="180024" cy="180024"/>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5" name="直線コネクタ 34"/>
              <p:cNvCxnSpPr/>
              <p:nvPr/>
            </p:nvCxnSpPr>
            <p:spPr>
              <a:xfrm flipH="1">
                <a:off x="3311832" y="2168832"/>
                <a:ext cx="180024" cy="180024"/>
              </a:xfrm>
              <a:prstGeom prst="line">
                <a:avLst/>
              </a:prstGeom>
              <a:ln w="6350"/>
            </p:spPr>
            <p:style>
              <a:lnRef idx="1">
                <a:schemeClr val="accent1"/>
              </a:lnRef>
              <a:fillRef idx="0">
                <a:schemeClr val="accent1"/>
              </a:fillRef>
              <a:effectRef idx="0">
                <a:schemeClr val="accent1"/>
              </a:effectRef>
              <a:fontRef idx="minor">
                <a:schemeClr val="tx1"/>
              </a:fontRef>
            </p:style>
          </p:cxnSp>
        </p:grpSp>
        <p:grpSp>
          <p:nvGrpSpPr>
            <p:cNvPr id="36" name="グループ化 35"/>
            <p:cNvGrpSpPr/>
            <p:nvPr/>
          </p:nvGrpSpPr>
          <p:grpSpPr>
            <a:xfrm>
              <a:off x="3852168" y="1899060"/>
              <a:ext cx="180024" cy="180024"/>
              <a:chOff x="3311832" y="2168832"/>
              <a:chExt cx="180024" cy="180024"/>
            </a:xfrm>
          </p:grpSpPr>
          <p:sp>
            <p:nvSpPr>
              <p:cNvPr id="37" name="正方形/長方形 36"/>
              <p:cNvSpPr/>
              <p:nvPr/>
            </p:nvSpPr>
            <p:spPr>
              <a:xfrm rot="5400000">
                <a:off x="3311832" y="2168832"/>
                <a:ext cx="180024" cy="180024"/>
              </a:xfrm>
              <a:prstGeom prst="rect">
                <a:avLst/>
              </a:prstGeom>
              <a:solidFill>
                <a:schemeClr val="accent1">
                  <a:lumMod val="20000"/>
                  <a:lumOff val="8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8" name="直線コネクタ 37"/>
              <p:cNvCxnSpPr/>
              <p:nvPr/>
            </p:nvCxnSpPr>
            <p:spPr>
              <a:xfrm>
                <a:off x="3311832" y="2168832"/>
                <a:ext cx="180024" cy="180024"/>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9" name="直線コネクタ 38"/>
              <p:cNvCxnSpPr/>
              <p:nvPr/>
            </p:nvCxnSpPr>
            <p:spPr>
              <a:xfrm flipH="1">
                <a:off x="3311832" y="2168832"/>
                <a:ext cx="180024" cy="180024"/>
              </a:xfrm>
              <a:prstGeom prst="line">
                <a:avLst/>
              </a:prstGeom>
              <a:ln w="6350"/>
            </p:spPr>
            <p:style>
              <a:lnRef idx="1">
                <a:schemeClr val="accent1"/>
              </a:lnRef>
              <a:fillRef idx="0">
                <a:schemeClr val="accent1"/>
              </a:fillRef>
              <a:effectRef idx="0">
                <a:schemeClr val="accent1"/>
              </a:effectRef>
              <a:fontRef idx="minor">
                <a:schemeClr val="tx1"/>
              </a:fontRef>
            </p:style>
          </p:cxnSp>
        </p:grpSp>
        <p:grpSp>
          <p:nvGrpSpPr>
            <p:cNvPr id="40" name="グループ化 39"/>
            <p:cNvGrpSpPr/>
            <p:nvPr/>
          </p:nvGrpSpPr>
          <p:grpSpPr>
            <a:xfrm>
              <a:off x="4842300" y="1178964"/>
              <a:ext cx="180024" cy="180024"/>
              <a:chOff x="3311832" y="2168832"/>
              <a:chExt cx="180024" cy="180024"/>
            </a:xfrm>
          </p:grpSpPr>
          <p:sp>
            <p:nvSpPr>
              <p:cNvPr id="41" name="正方形/長方形 40"/>
              <p:cNvSpPr/>
              <p:nvPr/>
            </p:nvSpPr>
            <p:spPr>
              <a:xfrm rot="5400000">
                <a:off x="3311832" y="2168832"/>
                <a:ext cx="180024" cy="180024"/>
              </a:xfrm>
              <a:prstGeom prst="rect">
                <a:avLst/>
              </a:prstGeom>
              <a:solidFill>
                <a:schemeClr val="accent1">
                  <a:lumMod val="20000"/>
                  <a:lumOff val="8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2" name="直線コネクタ 41"/>
              <p:cNvCxnSpPr/>
              <p:nvPr/>
            </p:nvCxnSpPr>
            <p:spPr>
              <a:xfrm>
                <a:off x="3311832" y="2168832"/>
                <a:ext cx="180024" cy="180024"/>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3" name="直線コネクタ 42"/>
              <p:cNvCxnSpPr/>
              <p:nvPr/>
            </p:nvCxnSpPr>
            <p:spPr>
              <a:xfrm flipH="1">
                <a:off x="3311832" y="2168832"/>
                <a:ext cx="180024" cy="180024"/>
              </a:xfrm>
              <a:prstGeom prst="line">
                <a:avLst/>
              </a:prstGeom>
              <a:ln w="6350"/>
            </p:spPr>
            <p:style>
              <a:lnRef idx="1">
                <a:schemeClr val="accent1"/>
              </a:lnRef>
              <a:fillRef idx="0">
                <a:schemeClr val="accent1"/>
              </a:fillRef>
              <a:effectRef idx="0">
                <a:schemeClr val="accent1"/>
              </a:effectRef>
              <a:fontRef idx="minor">
                <a:schemeClr val="tx1"/>
              </a:fontRef>
            </p:style>
          </p:cxnSp>
        </p:grpSp>
        <p:grpSp>
          <p:nvGrpSpPr>
            <p:cNvPr id="44" name="グループ化 43"/>
            <p:cNvGrpSpPr/>
            <p:nvPr/>
          </p:nvGrpSpPr>
          <p:grpSpPr>
            <a:xfrm>
              <a:off x="4842300" y="1899060"/>
              <a:ext cx="180024" cy="180024"/>
              <a:chOff x="3311832" y="2168832"/>
              <a:chExt cx="180024" cy="180024"/>
            </a:xfrm>
          </p:grpSpPr>
          <p:sp>
            <p:nvSpPr>
              <p:cNvPr id="45" name="正方形/長方形 44"/>
              <p:cNvSpPr/>
              <p:nvPr/>
            </p:nvSpPr>
            <p:spPr>
              <a:xfrm rot="5400000">
                <a:off x="3311832" y="2168832"/>
                <a:ext cx="180024" cy="180024"/>
              </a:xfrm>
              <a:prstGeom prst="rect">
                <a:avLst/>
              </a:prstGeom>
              <a:solidFill>
                <a:schemeClr val="accent1">
                  <a:lumMod val="20000"/>
                  <a:lumOff val="8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6" name="直線コネクタ 45"/>
              <p:cNvCxnSpPr/>
              <p:nvPr/>
            </p:nvCxnSpPr>
            <p:spPr>
              <a:xfrm>
                <a:off x="3311832" y="2168832"/>
                <a:ext cx="180024" cy="180024"/>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7" name="直線コネクタ 46"/>
              <p:cNvCxnSpPr/>
              <p:nvPr/>
            </p:nvCxnSpPr>
            <p:spPr>
              <a:xfrm flipH="1">
                <a:off x="3311832" y="2168832"/>
                <a:ext cx="180024" cy="180024"/>
              </a:xfrm>
              <a:prstGeom prst="line">
                <a:avLst/>
              </a:prstGeom>
              <a:ln w="6350"/>
            </p:spPr>
            <p:style>
              <a:lnRef idx="1">
                <a:schemeClr val="accent1"/>
              </a:lnRef>
              <a:fillRef idx="0">
                <a:schemeClr val="accent1"/>
              </a:fillRef>
              <a:effectRef idx="0">
                <a:schemeClr val="accent1"/>
              </a:effectRef>
              <a:fontRef idx="minor">
                <a:schemeClr val="tx1"/>
              </a:fontRef>
            </p:style>
          </p:cxnSp>
        </p:grpSp>
        <p:grpSp>
          <p:nvGrpSpPr>
            <p:cNvPr id="48" name="グループ化 47"/>
            <p:cNvGrpSpPr/>
            <p:nvPr/>
          </p:nvGrpSpPr>
          <p:grpSpPr>
            <a:xfrm>
              <a:off x="4842300" y="2619156"/>
              <a:ext cx="180024" cy="180024"/>
              <a:chOff x="3311832" y="2168832"/>
              <a:chExt cx="180024" cy="180024"/>
            </a:xfrm>
          </p:grpSpPr>
          <p:sp>
            <p:nvSpPr>
              <p:cNvPr id="49" name="正方形/長方形 48"/>
              <p:cNvSpPr/>
              <p:nvPr/>
            </p:nvSpPr>
            <p:spPr>
              <a:xfrm rot="5400000">
                <a:off x="3311832" y="2168832"/>
                <a:ext cx="180024" cy="180024"/>
              </a:xfrm>
              <a:prstGeom prst="rect">
                <a:avLst/>
              </a:prstGeom>
              <a:solidFill>
                <a:schemeClr val="accent1">
                  <a:lumMod val="20000"/>
                  <a:lumOff val="8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0" name="直線コネクタ 49"/>
              <p:cNvCxnSpPr/>
              <p:nvPr/>
            </p:nvCxnSpPr>
            <p:spPr>
              <a:xfrm>
                <a:off x="3311832" y="2168832"/>
                <a:ext cx="180024" cy="180024"/>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1" name="直線コネクタ 50"/>
              <p:cNvCxnSpPr/>
              <p:nvPr/>
            </p:nvCxnSpPr>
            <p:spPr>
              <a:xfrm flipH="1">
                <a:off x="3311832" y="2168832"/>
                <a:ext cx="180024" cy="180024"/>
              </a:xfrm>
              <a:prstGeom prst="line">
                <a:avLst/>
              </a:prstGeom>
              <a:ln w="6350"/>
            </p:spPr>
            <p:style>
              <a:lnRef idx="1">
                <a:schemeClr val="accent1"/>
              </a:lnRef>
              <a:fillRef idx="0">
                <a:schemeClr val="accent1"/>
              </a:fillRef>
              <a:effectRef idx="0">
                <a:schemeClr val="accent1"/>
              </a:effectRef>
              <a:fontRef idx="minor">
                <a:schemeClr val="tx1"/>
              </a:fontRef>
            </p:style>
          </p:cxnSp>
        </p:grpSp>
        <p:sp>
          <p:nvSpPr>
            <p:cNvPr id="52" name="正方形/長方形 51"/>
            <p:cNvSpPr/>
            <p:nvPr/>
          </p:nvSpPr>
          <p:spPr>
            <a:xfrm>
              <a:off x="2862074" y="2259110"/>
              <a:ext cx="180024" cy="1800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200" dirty="0">
                  <a:solidFill>
                    <a:schemeClr val="tx1"/>
                  </a:solidFill>
                </a:rPr>
                <a:t>WR1</a:t>
              </a:r>
              <a:endParaRPr kumimoji="1" lang="ja-JP" altLang="en-US" dirty="0">
                <a:solidFill>
                  <a:schemeClr val="tx1"/>
                </a:solidFill>
              </a:endParaRPr>
            </a:p>
          </p:txBody>
        </p:sp>
        <p:sp>
          <p:nvSpPr>
            <p:cNvPr id="53" name="正方形/長方形 52"/>
            <p:cNvSpPr/>
            <p:nvPr/>
          </p:nvSpPr>
          <p:spPr>
            <a:xfrm>
              <a:off x="2862036" y="1899060"/>
              <a:ext cx="180024" cy="1800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200" dirty="0">
                  <a:solidFill>
                    <a:schemeClr val="tx1"/>
                  </a:solidFill>
                </a:rPr>
                <a:t>BR1</a:t>
              </a:r>
              <a:endParaRPr kumimoji="1" lang="ja-JP" altLang="en-US" sz="1200" dirty="0">
                <a:solidFill>
                  <a:schemeClr val="tx1"/>
                </a:solidFill>
              </a:endParaRPr>
            </a:p>
          </p:txBody>
        </p:sp>
        <p:sp>
          <p:nvSpPr>
            <p:cNvPr id="54" name="正方形/長方形 53"/>
            <p:cNvSpPr/>
            <p:nvPr/>
          </p:nvSpPr>
          <p:spPr>
            <a:xfrm>
              <a:off x="4842300" y="2259108"/>
              <a:ext cx="180024" cy="1800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200" dirty="0">
                  <a:solidFill>
                    <a:schemeClr val="tx1"/>
                  </a:solidFill>
                </a:rPr>
                <a:t>WR2</a:t>
              </a:r>
              <a:endParaRPr kumimoji="1" lang="ja-JP" altLang="en-US" sz="1200" dirty="0">
                <a:solidFill>
                  <a:schemeClr val="tx1"/>
                </a:solidFill>
              </a:endParaRPr>
            </a:p>
          </p:txBody>
        </p:sp>
        <p:sp>
          <p:nvSpPr>
            <p:cNvPr id="55" name="正方形/長方形 54"/>
            <p:cNvSpPr/>
            <p:nvPr/>
          </p:nvSpPr>
          <p:spPr>
            <a:xfrm>
              <a:off x="4842300" y="2619156"/>
              <a:ext cx="180024" cy="1800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200" dirty="0">
                  <a:solidFill>
                    <a:schemeClr val="tx1"/>
                  </a:solidFill>
                </a:rPr>
                <a:t>BR2’</a:t>
              </a:r>
              <a:endParaRPr kumimoji="1" lang="ja-JP" altLang="en-US" sz="1200" dirty="0">
                <a:solidFill>
                  <a:schemeClr val="tx1"/>
                </a:solidFill>
              </a:endParaRPr>
            </a:p>
          </p:txBody>
        </p:sp>
        <p:sp>
          <p:nvSpPr>
            <p:cNvPr id="56" name="正方形/長方形 55"/>
            <p:cNvSpPr/>
            <p:nvPr/>
          </p:nvSpPr>
          <p:spPr>
            <a:xfrm rot="5400000">
              <a:off x="4347234" y="1403994"/>
              <a:ext cx="180024" cy="1170156"/>
            </a:xfrm>
            <a:prstGeom prst="rect">
              <a:avLst/>
            </a:prstGeom>
            <a:solidFill>
              <a:srgbClr val="0070C0">
                <a:alpha val="25000"/>
              </a:srgbClr>
            </a:solidFill>
            <a:ln w="127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正方形/長方形 56"/>
            <p:cNvSpPr/>
            <p:nvPr/>
          </p:nvSpPr>
          <p:spPr>
            <a:xfrm rot="5400000">
              <a:off x="3357102" y="2124090"/>
              <a:ext cx="180024" cy="1170156"/>
            </a:xfrm>
            <a:prstGeom prst="rect">
              <a:avLst/>
            </a:prstGeom>
            <a:solidFill>
              <a:srgbClr val="0070C0">
                <a:alpha val="25000"/>
              </a:srgbClr>
            </a:solidFill>
            <a:ln w="127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58" name="グループ化 57"/>
            <p:cNvGrpSpPr/>
            <p:nvPr/>
          </p:nvGrpSpPr>
          <p:grpSpPr>
            <a:xfrm>
              <a:off x="4212216" y="2889192"/>
              <a:ext cx="360048" cy="360048"/>
              <a:chOff x="5292096" y="1268712"/>
              <a:chExt cx="360048" cy="360048"/>
            </a:xfrm>
          </p:grpSpPr>
          <p:sp>
            <p:nvSpPr>
              <p:cNvPr id="59" name="正方形/長方形 58"/>
              <p:cNvSpPr/>
              <p:nvPr/>
            </p:nvSpPr>
            <p:spPr>
              <a:xfrm rot="5400000">
                <a:off x="5337102" y="1313718"/>
                <a:ext cx="270036" cy="270036"/>
              </a:xfrm>
              <a:prstGeom prst="rect">
                <a:avLst/>
              </a:prstGeom>
              <a:solidFill>
                <a:srgbClr val="FFFF00">
                  <a:alpha val="50000"/>
                </a:srgbClr>
              </a:solidFill>
              <a:ln w="12700">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 name="正方形/長方形 59"/>
              <p:cNvSpPr/>
              <p:nvPr/>
            </p:nvSpPr>
            <p:spPr>
              <a:xfrm rot="5400000">
                <a:off x="5292096" y="1268712"/>
                <a:ext cx="360048" cy="360048"/>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1" name="グループ化 60"/>
            <p:cNvGrpSpPr/>
            <p:nvPr/>
          </p:nvGrpSpPr>
          <p:grpSpPr>
            <a:xfrm>
              <a:off x="4302228" y="2979204"/>
              <a:ext cx="180024" cy="180024"/>
              <a:chOff x="3311832" y="2168832"/>
              <a:chExt cx="180024" cy="180024"/>
            </a:xfrm>
          </p:grpSpPr>
          <p:sp>
            <p:nvSpPr>
              <p:cNvPr id="62" name="正方形/長方形 61"/>
              <p:cNvSpPr/>
              <p:nvPr/>
            </p:nvSpPr>
            <p:spPr>
              <a:xfrm rot="5400000">
                <a:off x="3311832" y="2168832"/>
                <a:ext cx="180024" cy="180024"/>
              </a:xfrm>
              <a:prstGeom prst="rect">
                <a:avLst/>
              </a:prstGeom>
              <a:solidFill>
                <a:schemeClr val="accent1">
                  <a:lumMod val="20000"/>
                  <a:lumOff val="8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3" name="直線コネクタ 62"/>
              <p:cNvCxnSpPr/>
              <p:nvPr/>
            </p:nvCxnSpPr>
            <p:spPr>
              <a:xfrm>
                <a:off x="3311832" y="2168832"/>
                <a:ext cx="180024" cy="180024"/>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4" name="直線コネクタ 63"/>
              <p:cNvCxnSpPr/>
              <p:nvPr/>
            </p:nvCxnSpPr>
            <p:spPr>
              <a:xfrm flipH="1">
                <a:off x="3311832" y="2168832"/>
                <a:ext cx="180024" cy="180024"/>
              </a:xfrm>
              <a:prstGeom prst="line">
                <a:avLst/>
              </a:prstGeom>
              <a:ln w="6350"/>
            </p:spPr>
            <p:style>
              <a:lnRef idx="1">
                <a:schemeClr val="accent1"/>
              </a:lnRef>
              <a:fillRef idx="0">
                <a:schemeClr val="accent1"/>
              </a:fillRef>
              <a:effectRef idx="0">
                <a:schemeClr val="accent1"/>
              </a:effectRef>
              <a:fontRef idx="minor">
                <a:schemeClr val="tx1"/>
              </a:fontRef>
            </p:style>
          </p:cxnSp>
        </p:grpSp>
        <p:grpSp>
          <p:nvGrpSpPr>
            <p:cNvPr id="65" name="グループ化 64"/>
            <p:cNvGrpSpPr/>
            <p:nvPr/>
          </p:nvGrpSpPr>
          <p:grpSpPr>
            <a:xfrm>
              <a:off x="3312096" y="1449000"/>
              <a:ext cx="360048" cy="360048"/>
              <a:chOff x="5292096" y="1268712"/>
              <a:chExt cx="360048" cy="360048"/>
            </a:xfrm>
          </p:grpSpPr>
          <p:sp>
            <p:nvSpPr>
              <p:cNvPr id="66" name="正方形/長方形 65"/>
              <p:cNvSpPr/>
              <p:nvPr/>
            </p:nvSpPr>
            <p:spPr>
              <a:xfrm rot="5400000">
                <a:off x="5337102" y="1313718"/>
                <a:ext cx="270036" cy="270036"/>
              </a:xfrm>
              <a:prstGeom prst="rect">
                <a:avLst/>
              </a:prstGeom>
              <a:solidFill>
                <a:srgbClr val="FFFF00">
                  <a:alpha val="50000"/>
                </a:srgbClr>
              </a:solidFill>
              <a:ln w="12700">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7" name="正方形/長方形 66"/>
              <p:cNvSpPr/>
              <p:nvPr/>
            </p:nvSpPr>
            <p:spPr>
              <a:xfrm rot="5400000">
                <a:off x="5292096" y="1268712"/>
                <a:ext cx="360048" cy="360048"/>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8" name="グループ化 67"/>
            <p:cNvGrpSpPr/>
            <p:nvPr/>
          </p:nvGrpSpPr>
          <p:grpSpPr>
            <a:xfrm>
              <a:off x="3402108" y="1539012"/>
              <a:ext cx="180024" cy="180024"/>
              <a:chOff x="3311832" y="2168832"/>
              <a:chExt cx="180024" cy="180024"/>
            </a:xfrm>
          </p:grpSpPr>
          <p:sp>
            <p:nvSpPr>
              <p:cNvPr id="69" name="正方形/長方形 68"/>
              <p:cNvSpPr/>
              <p:nvPr/>
            </p:nvSpPr>
            <p:spPr>
              <a:xfrm rot="5400000">
                <a:off x="3311832" y="2168832"/>
                <a:ext cx="180024" cy="180024"/>
              </a:xfrm>
              <a:prstGeom prst="rect">
                <a:avLst/>
              </a:prstGeom>
              <a:solidFill>
                <a:schemeClr val="accent1">
                  <a:lumMod val="20000"/>
                  <a:lumOff val="8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0" name="直線コネクタ 69"/>
              <p:cNvCxnSpPr/>
              <p:nvPr/>
            </p:nvCxnSpPr>
            <p:spPr>
              <a:xfrm>
                <a:off x="3311832" y="2168832"/>
                <a:ext cx="180024" cy="180024"/>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1" name="直線コネクタ 70"/>
              <p:cNvCxnSpPr/>
              <p:nvPr/>
            </p:nvCxnSpPr>
            <p:spPr>
              <a:xfrm flipH="1">
                <a:off x="3311832" y="2168832"/>
                <a:ext cx="180024" cy="180024"/>
              </a:xfrm>
              <a:prstGeom prst="line">
                <a:avLst/>
              </a:prstGeom>
              <a:ln w="6350"/>
            </p:spPr>
            <p:style>
              <a:lnRef idx="1">
                <a:schemeClr val="accent1"/>
              </a:lnRef>
              <a:fillRef idx="0">
                <a:schemeClr val="accent1"/>
              </a:fillRef>
              <a:effectRef idx="0">
                <a:schemeClr val="accent1"/>
              </a:effectRef>
              <a:fontRef idx="minor">
                <a:schemeClr val="tx1"/>
              </a:fontRef>
            </p:style>
          </p:cxnSp>
        </p:grpSp>
        <p:sp>
          <p:nvSpPr>
            <p:cNvPr id="72" name="正方形/長方形 71"/>
            <p:cNvSpPr/>
            <p:nvPr/>
          </p:nvSpPr>
          <p:spPr>
            <a:xfrm rot="5400000">
              <a:off x="3762156" y="2439132"/>
              <a:ext cx="1260168" cy="180024"/>
            </a:xfrm>
            <a:prstGeom prst="rect">
              <a:avLst/>
            </a:prstGeom>
            <a:solidFill>
              <a:srgbClr val="0070C0">
                <a:alpha val="25000"/>
              </a:srgbClr>
            </a:solidFill>
            <a:ln w="127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 name="正方形/長方形 72"/>
            <p:cNvSpPr/>
            <p:nvPr/>
          </p:nvSpPr>
          <p:spPr>
            <a:xfrm rot="5400000">
              <a:off x="2862036" y="2079084"/>
              <a:ext cx="1260168" cy="180024"/>
            </a:xfrm>
            <a:prstGeom prst="rect">
              <a:avLst/>
            </a:prstGeom>
            <a:solidFill>
              <a:srgbClr val="0070C0">
                <a:alpha val="25000"/>
              </a:srgbClr>
            </a:solidFill>
            <a:ln w="127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74" name="グループ化 73"/>
            <p:cNvGrpSpPr/>
            <p:nvPr/>
          </p:nvGrpSpPr>
          <p:grpSpPr>
            <a:xfrm>
              <a:off x="2231952" y="2169096"/>
              <a:ext cx="360048" cy="360048"/>
              <a:chOff x="5292096" y="1268712"/>
              <a:chExt cx="360048" cy="360048"/>
            </a:xfrm>
          </p:grpSpPr>
          <p:sp>
            <p:nvSpPr>
              <p:cNvPr id="75" name="正方形/長方形 74"/>
              <p:cNvSpPr/>
              <p:nvPr/>
            </p:nvSpPr>
            <p:spPr>
              <a:xfrm rot="5400000">
                <a:off x="5337102" y="1313718"/>
                <a:ext cx="270036" cy="270036"/>
              </a:xfrm>
              <a:prstGeom prst="rect">
                <a:avLst/>
              </a:prstGeom>
              <a:solidFill>
                <a:srgbClr val="FFFF00">
                  <a:alpha val="50000"/>
                </a:srgbClr>
              </a:solidFill>
              <a:ln w="12700">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6" name="正方形/長方形 75"/>
              <p:cNvSpPr/>
              <p:nvPr/>
            </p:nvSpPr>
            <p:spPr>
              <a:xfrm rot="5400000">
                <a:off x="5292096" y="1268712"/>
                <a:ext cx="360048" cy="360048"/>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77" name="グループ化 76"/>
            <p:cNvGrpSpPr/>
            <p:nvPr/>
          </p:nvGrpSpPr>
          <p:grpSpPr>
            <a:xfrm>
              <a:off x="5292360" y="2169096"/>
              <a:ext cx="360048" cy="360048"/>
              <a:chOff x="5292096" y="1268712"/>
              <a:chExt cx="360048" cy="360048"/>
            </a:xfrm>
          </p:grpSpPr>
          <p:sp>
            <p:nvSpPr>
              <p:cNvPr id="78" name="正方形/長方形 77"/>
              <p:cNvSpPr/>
              <p:nvPr/>
            </p:nvSpPr>
            <p:spPr>
              <a:xfrm rot="5400000">
                <a:off x="5337102" y="1313718"/>
                <a:ext cx="270036" cy="270036"/>
              </a:xfrm>
              <a:prstGeom prst="rect">
                <a:avLst/>
              </a:prstGeom>
              <a:solidFill>
                <a:srgbClr val="FFFF00">
                  <a:alpha val="50000"/>
                </a:srgbClr>
              </a:solidFill>
              <a:ln w="12700">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9" name="正方形/長方形 78"/>
              <p:cNvSpPr/>
              <p:nvPr/>
            </p:nvSpPr>
            <p:spPr>
              <a:xfrm rot="5400000">
                <a:off x="5292096" y="1268712"/>
                <a:ext cx="360048" cy="360048"/>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80" name="グループ化 79"/>
            <p:cNvGrpSpPr/>
            <p:nvPr/>
          </p:nvGrpSpPr>
          <p:grpSpPr>
            <a:xfrm>
              <a:off x="2321964" y="2259108"/>
              <a:ext cx="180024" cy="180024"/>
              <a:chOff x="3311832" y="2168832"/>
              <a:chExt cx="180024" cy="180024"/>
            </a:xfrm>
          </p:grpSpPr>
          <p:sp>
            <p:nvSpPr>
              <p:cNvPr id="81" name="正方形/長方形 80"/>
              <p:cNvSpPr/>
              <p:nvPr/>
            </p:nvSpPr>
            <p:spPr>
              <a:xfrm rot="5400000">
                <a:off x="3311832" y="2168832"/>
                <a:ext cx="180024" cy="180024"/>
              </a:xfrm>
              <a:prstGeom prst="rect">
                <a:avLst/>
              </a:prstGeom>
              <a:solidFill>
                <a:schemeClr val="accent1">
                  <a:lumMod val="20000"/>
                  <a:lumOff val="8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2" name="直線コネクタ 81"/>
              <p:cNvCxnSpPr/>
              <p:nvPr/>
            </p:nvCxnSpPr>
            <p:spPr>
              <a:xfrm>
                <a:off x="3311832" y="2168832"/>
                <a:ext cx="180024" cy="180024"/>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3" name="直線コネクタ 82"/>
              <p:cNvCxnSpPr/>
              <p:nvPr/>
            </p:nvCxnSpPr>
            <p:spPr>
              <a:xfrm flipH="1">
                <a:off x="3311832" y="2168832"/>
                <a:ext cx="180024" cy="180024"/>
              </a:xfrm>
              <a:prstGeom prst="line">
                <a:avLst/>
              </a:prstGeom>
              <a:ln w="6350"/>
            </p:spPr>
            <p:style>
              <a:lnRef idx="1">
                <a:schemeClr val="accent1"/>
              </a:lnRef>
              <a:fillRef idx="0">
                <a:schemeClr val="accent1"/>
              </a:fillRef>
              <a:effectRef idx="0">
                <a:schemeClr val="accent1"/>
              </a:effectRef>
              <a:fontRef idx="minor">
                <a:schemeClr val="tx1"/>
              </a:fontRef>
            </p:style>
          </p:cxnSp>
        </p:grpSp>
        <p:grpSp>
          <p:nvGrpSpPr>
            <p:cNvPr id="84" name="グループ化 83"/>
            <p:cNvGrpSpPr/>
            <p:nvPr/>
          </p:nvGrpSpPr>
          <p:grpSpPr>
            <a:xfrm>
              <a:off x="5382372" y="2259108"/>
              <a:ext cx="180024" cy="180024"/>
              <a:chOff x="3311832" y="2168832"/>
              <a:chExt cx="180024" cy="180024"/>
            </a:xfrm>
          </p:grpSpPr>
          <p:sp>
            <p:nvSpPr>
              <p:cNvPr id="85" name="正方形/長方形 84"/>
              <p:cNvSpPr/>
              <p:nvPr/>
            </p:nvSpPr>
            <p:spPr>
              <a:xfrm rot="5400000">
                <a:off x="3311832" y="2168832"/>
                <a:ext cx="180024" cy="180024"/>
              </a:xfrm>
              <a:prstGeom prst="rect">
                <a:avLst/>
              </a:prstGeom>
              <a:solidFill>
                <a:schemeClr val="accent1">
                  <a:lumMod val="20000"/>
                  <a:lumOff val="8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6" name="直線コネクタ 85"/>
              <p:cNvCxnSpPr/>
              <p:nvPr/>
            </p:nvCxnSpPr>
            <p:spPr>
              <a:xfrm>
                <a:off x="3311832" y="2168832"/>
                <a:ext cx="180024" cy="180024"/>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7" name="直線コネクタ 86"/>
              <p:cNvCxnSpPr/>
              <p:nvPr/>
            </p:nvCxnSpPr>
            <p:spPr>
              <a:xfrm flipH="1">
                <a:off x="3311832" y="2168832"/>
                <a:ext cx="180024" cy="180024"/>
              </a:xfrm>
              <a:prstGeom prst="line">
                <a:avLst/>
              </a:prstGeom>
              <a:ln w="6350"/>
            </p:spPr>
            <p:style>
              <a:lnRef idx="1">
                <a:schemeClr val="accent1"/>
              </a:lnRef>
              <a:fillRef idx="0">
                <a:schemeClr val="accent1"/>
              </a:fillRef>
              <a:effectRef idx="0">
                <a:schemeClr val="accent1"/>
              </a:effectRef>
              <a:fontRef idx="minor">
                <a:schemeClr val="tx1"/>
              </a:fontRef>
            </p:style>
          </p:cxnSp>
        </p:grpSp>
        <p:sp>
          <p:nvSpPr>
            <p:cNvPr id="88" name="正方形/長方形 87"/>
            <p:cNvSpPr/>
            <p:nvPr/>
          </p:nvSpPr>
          <p:spPr>
            <a:xfrm rot="16200000" flipV="1">
              <a:off x="4819807" y="2236615"/>
              <a:ext cx="2205273" cy="540072"/>
            </a:xfrm>
            <a:prstGeom prst="rect">
              <a:avLst/>
            </a:prstGeom>
            <a:solidFill>
              <a:schemeClr val="accent1">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9" name="正方形/長方形 88"/>
            <p:cNvSpPr/>
            <p:nvPr/>
          </p:nvSpPr>
          <p:spPr>
            <a:xfrm rot="16200000" flipV="1">
              <a:off x="5719941" y="1921566"/>
              <a:ext cx="2205246" cy="540072"/>
            </a:xfrm>
            <a:prstGeom prst="rect">
              <a:avLst/>
            </a:prstGeom>
            <a:solidFill>
              <a:schemeClr val="accent1">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0" name="正方形/長方形 89"/>
            <p:cNvSpPr/>
            <p:nvPr/>
          </p:nvSpPr>
          <p:spPr>
            <a:xfrm rot="16200000" flipV="1">
              <a:off x="6259961" y="1201495"/>
              <a:ext cx="180024" cy="1575153"/>
            </a:xfrm>
            <a:prstGeom prst="rect">
              <a:avLst/>
            </a:prstGeom>
            <a:solidFill>
              <a:srgbClr val="FFFF00">
                <a:alpha val="50000"/>
              </a:srgbClr>
            </a:solidFill>
            <a:ln w="12700">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1" name="正方形/長方形 90"/>
            <p:cNvSpPr/>
            <p:nvPr/>
          </p:nvSpPr>
          <p:spPr>
            <a:xfrm rot="16200000" flipV="1">
              <a:off x="6259961" y="1921591"/>
              <a:ext cx="180024" cy="1575153"/>
            </a:xfrm>
            <a:prstGeom prst="rect">
              <a:avLst/>
            </a:prstGeom>
            <a:solidFill>
              <a:srgbClr val="FFFF00">
                <a:alpha val="50000"/>
              </a:srgbClr>
            </a:solidFill>
            <a:ln w="12700">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92" name="グループ化 91"/>
            <p:cNvGrpSpPr/>
            <p:nvPr/>
          </p:nvGrpSpPr>
          <p:grpSpPr>
            <a:xfrm flipV="1">
              <a:off x="5832432" y="3339252"/>
              <a:ext cx="180024" cy="180024"/>
              <a:chOff x="3311832" y="2168832"/>
              <a:chExt cx="180024" cy="180024"/>
            </a:xfrm>
          </p:grpSpPr>
          <p:sp>
            <p:nvSpPr>
              <p:cNvPr id="93" name="正方形/長方形 92"/>
              <p:cNvSpPr/>
              <p:nvPr/>
            </p:nvSpPr>
            <p:spPr>
              <a:xfrm rot="5400000">
                <a:off x="3311832" y="2168832"/>
                <a:ext cx="180024" cy="180024"/>
              </a:xfrm>
              <a:prstGeom prst="rect">
                <a:avLst/>
              </a:prstGeom>
              <a:solidFill>
                <a:schemeClr val="accent1">
                  <a:lumMod val="20000"/>
                  <a:lumOff val="8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94" name="直線コネクタ 93"/>
              <p:cNvCxnSpPr/>
              <p:nvPr/>
            </p:nvCxnSpPr>
            <p:spPr>
              <a:xfrm>
                <a:off x="3311832" y="2168832"/>
                <a:ext cx="180024" cy="180024"/>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5" name="直線コネクタ 94"/>
              <p:cNvCxnSpPr/>
              <p:nvPr/>
            </p:nvCxnSpPr>
            <p:spPr>
              <a:xfrm flipH="1">
                <a:off x="3311832" y="2168832"/>
                <a:ext cx="180024" cy="180024"/>
              </a:xfrm>
              <a:prstGeom prst="line">
                <a:avLst/>
              </a:prstGeom>
              <a:ln w="6350"/>
            </p:spPr>
            <p:style>
              <a:lnRef idx="1">
                <a:schemeClr val="accent1"/>
              </a:lnRef>
              <a:fillRef idx="0">
                <a:schemeClr val="accent1"/>
              </a:fillRef>
              <a:effectRef idx="0">
                <a:schemeClr val="accent1"/>
              </a:effectRef>
              <a:fontRef idx="minor">
                <a:schemeClr val="tx1"/>
              </a:fontRef>
            </p:style>
          </p:cxnSp>
        </p:grpSp>
        <p:grpSp>
          <p:nvGrpSpPr>
            <p:cNvPr id="96" name="グループ化 95"/>
            <p:cNvGrpSpPr/>
            <p:nvPr/>
          </p:nvGrpSpPr>
          <p:grpSpPr>
            <a:xfrm flipV="1">
              <a:off x="5832432" y="2259108"/>
              <a:ext cx="180024" cy="180024"/>
              <a:chOff x="3311832" y="2168832"/>
              <a:chExt cx="180024" cy="180024"/>
            </a:xfrm>
          </p:grpSpPr>
          <p:sp>
            <p:nvSpPr>
              <p:cNvPr id="97" name="正方形/長方形 96"/>
              <p:cNvSpPr/>
              <p:nvPr/>
            </p:nvSpPr>
            <p:spPr>
              <a:xfrm rot="5400000">
                <a:off x="3311832" y="2168832"/>
                <a:ext cx="180024" cy="180024"/>
              </a:xfrm>
              <a:prstGeom prst="rect">
                <a:avLst/>
              </a:prstGeom>
              <a:solidFill>
                <a:schemeClr val="accent1">
                  <a:lumMod val="20000"/>
                  <a:lumOff val="8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98" name="直線コネクタ 97"/>
              <p:cNvCxnSpPr/>
              <p:nvPr/>
            </p:nvCxnSpPr>
            <p:spPr>
              <a:xfrm>
                <a:off x="3311832" y="2168832"/>
                <a:ext cx="180024" cy="180024"/>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9" name="直線コネクタ 98"/>
              <p:cNvCxnSpPr/>
              <p:nvPr/>
            </p:nvCxnSpPr>
            <p:spPr>
              <a:xfrm flipH="1">
                <a:off x="3311832" y="2168832"/>
                <a:ext cx="180024" cy="180024"/>
              </a:xfrm>
              <a:prstGeom prst="line">
                <a:avLst/>
              </a:prstGeom>
              <a:ln w="6350"/>
            </p:spPr>
            <p:style>
              <a:lnRef idx="1">
                <a:schemeClr val="accent1"/>
              </a:lnRef>
              <a:fillRef idx="0">
                <a:schemeClr val="accent1"/>
              </a:fillRef>
              <a:effectRef idx="0">
                <a:schemeClr val="accent1"/>
              </a:effectRef>
              <a:fontRef idx="minor">
                <a:schemeClr val="tx1"/>
              </a:fontRef>
            </p:style>
          </p:cxnSp>
        </p:grpSp>
        <p:grpSp>
          <p:nvGrpSpPr>
            <p:cNvPr id="100" name="グループ化 99"/>
            <p:cNvGrpSpPr/>
            <p:nvPr/>
          </p:nvGrpSpPr>
          <p:grpSpPr>
            <a:xfrm flipV="1">
              <a:off x="5832396" y="1494027"/>
              <a:ext cx="180024" cy="180024"/>
              <a:chOff x="3311832" y="2168832"/>
              <a:chExt cx="180024" cy="180024"/>
            </a:xfrm>
          </p:grpSpPr>
          <p:sp>
            <p:nvSpPr>
              <p:cNvPr id="101" name="正方形/長方形 100"/>
              <p:cNvSpPr/>
              <p:nvPr/>
            </p:nvSpPr>
            <p:spPr>
              <a:xfrm rot="5400000">
                <a:off x="3311832" y="2168832"/>
                <a:ext cx="180024" cy="180024"/>
              </a:xfrm>
              <a:prstGeom prst="rect">
                <a:avLst/>
              </a:prstGeom>
              <a:solidFill>
                <a:schemeClr val="accent1">
                  <a:lumMod val="20000"/>
                  <a:lumOff val="8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02" name="直線コネクタ 101"/>
              <p:cNvCxnSpPr/>
              <p:nvPr/>
            </p:nvCxnSpPr>
            <p:spPr>
              <a:xfrm>
                <a:off x="3311832" y="2168832"/>
                <a:ext cx="180024" cy="180024"/>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3" name="直線コネクタ 102"/>
              <p:cNvCxnSpPr/>
              <p:nvPr/>
            </p:nvCxnSpPr>
            <p:spPr>
              <a:xfrm flipH="1">
                <a:off x="3311832" y="2168832"/>
                <a:ext cx="180024" cy="180024"/>
              </a:xfrm>
              <a:prstGeom prst="line">
                <a:avLst/>
              </a:prstGeom>
              <a:ln w="6350"/>
            </p:spPr>
            <p:style>
              <a:lnRef idx="1">
                <a:schemeClr val="accent1"/>
              </a:lnRef>
              <a:fillRef idx="0">
                <a:schemeClr val="accent1"/>
              </a:fillRef>
              <a:effectRef idx="0">
                <a:schemeClr val="accent1"/>
              </a:effectRef>
              <a:fontRef idx="minor">
                <a:schemeClr val="tx1"/>
              </a:fontRef>
            </p:style>
          </p:cxnSp>
        </p:grpSp>
        <p:grpSp>
          <p:nvGrpSpPr>
            <p:cNvPr id="104" name="グループ化 103"/>
            <p:cNvGrpSpPr/>
            <p:nvPr/>
          </p:nvGrpSpPr>
          <p:grpSpPr>
            <a:xfrm flipV="1">
              <a:off x="6732516" y="3024197"/>
              <a:ext cx="180024" cy="180024"/>
              <a:chOff x="3311832" y="2168832"/>
              <a:chExt cx="180024" cy="180024"/>
            </a:xfrm>
          </p:grpSpPr>
          <p:sp>
            <p:nvSpPr>
              <p:cNvPr id="105" name="正方形/長方形 104"/>
              <p:cNvSpPr/>
              <p:nvPr/>
            </p:nvSpPr>
            <p:spPr>
              <a:xfrm rot="5400000">
                <a:off x="3311832" y="2168832"/>
                <a:ext cx="180024" cy="180024"/>
              </a:xfrm>
              <a:prstGeom prst="rect">
                <a:avLst/>
              </a:prstGeom>
              <a:solidFill>
                <a:schemeClr val="accent1">
                  <a:lumMod val="20000"/>
                  <a:lumOff val="8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06" name="直線コネクタ 105"/>
              <p:cNvCxnSpPr/>
              <p:nvPr/>
            </p:nvCxnSpPr>
            <p:spPr>
              <a:xfrm>
                <a:off x="3311832" y="2168832"/>
                <a:ext cx="180024" cy="180024"/>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7" name="直線コネクタ 106"/>
              <p:cNvCxnSpPr/>
              <p:nvPr/>
            </p:nvCxnSpPr>
            <p:spPr>
              <a:xfrm flipH="1">
                <a:off x="3311832" y="2168832"/>
                <a:ext cx="180024" cy="180024"/>
              </a:xfrm>
              <a:prstGeom prst="line">
                <a:avLst/>
              </a:prstGeom>
              <a:ln w="6350"/>
            </p:spPr>
            <p:style>
              <a:lnRef idx="1">
                <a:schemeClr val="accent1"/>
              </a:lnRef>
              <a:fillRef idx="0">
                <a:schemeClr val="accent1"/>
              </a:fillRef>
              <a:effectRef idx="0">
                <a:schemeClr val="accent1"/>
              </a:effectRef>
              <a:fontRef idx="minor">
                <a:schemeClr val="tx1"/>
              </a:fontRef>
            </p:style>
          </p:cxnSp>
        </p:grpSp>
        <p:grpSp>
          <p:nvGrpSpPr>
            <p:cNvPr id="108" name="グループ化 107"/>
            <p:cNvGrpSpPr/>
            <p:nvPr/>
          </p:nvGrpSpPr>
          <p:grpSpPr>
            <a:xfrm flipV="1">
              <a:off x="6732552" y="2259108"/>
              <a:ext cx="180024" cy="180024"/>
              <a:chOff x="3311832" y="2168832"/>
              <a:chExt cx="180024" cy="180024"/>
            </a:xfrm>
          </p:grpSpPr>
          <p:sp>
            <p:nvSpPr>
              <p:cNvPr id="109" name="正方形/長方形 108"/>
              <p:cNvSpPr/>
              <p:nvPr/>
            </p:nvSpPr>
            <p:spPr>
              <a:xfrm rot="5400000">
                <a:off x="3311832" y="2168832"/>
                <a:ext cx="180024" cy="180024"/>
              </a:xfrm>
              <a:prstGeom prst="rect">
                <a:avLst/>
              </a:prstGeom>
              <a:solidFill>
                <a:schemeClr val="accent1">
                  <a:lumMod val="20000"/>
                  <a:lumOff val="8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10" name="直線コネクタ 109"/>
              <p:cNvCxnSpPr/>
              <p:nvPr/>
            </p:nvCxnSpPr>
            <p:spPr>
              <a:xfrm>
                <a:off x="3311832" y="2168832"/>
                <a:ext cx="180024" cy="180024"/>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1" name="直線コネクタ 110"/>
              <p:cNvCxnSpPr/>
              <p:nvPr/>
            </p:nvCxnSpPr>
            <p:spPr>
              <a:xfrm flipH="1">
                <a:off x="3311832" y="2168832"/>
                <a:ext cx="180024" cy="180024"/>
              </a:xfrm>
              <a:prstGeom prst="line">
                <a:avLst/>
              </a:prstGeom>
              <a:ln w="6350"/>
            </p:spPr>
            <p:style>
              <a:lnRef idx="1">
                <a:schemeClr val="accent1"/>
              </a:lnRef>
              <a:fillRef idx="0">
                <a:schemeClr val="accent1"/>
              </a:fillRef>
              <a:effectRef idx="0">
                <a:schemeClr val="accent1"/>
              </a:effectRef>
              <a:fontRef idx="minor">
                <a:schemeClr val="tx1"/>
              </a:fontRef>
            </p:style>
          </p:cxnSp>
        </p:grpSp>
        <p:grpSp>
          <p:nvGrpSpPr>
            <p:cNvPr id="112" name="グループ化 111"/>
            <p:cNvGrpSpPr/>
            <p:nvPr/>
          </p:nvGrpSpPr>
          <p:grpSpPr>
            <a:xfrm flipV="1">
              <a:off x="6732552" y="1178964"/>
              <a:ext cx="180024" cy="180024"/>
              <a:chOff x="3311832" y="2168832"/>
              <a:chExt cx="180024" cy="180024"/>
            </a:xfrm>
          </p:grpSpPr>
          <p:sp>
            <p:nvSpPr>
              <p:cNvPr id="113" name="正方形/長方形 112"/>
              <p:cNvSpPr/>
              <p:nvPr/>
            </p:nvSpPr>
            <p:spPr>
              <a:xfrm rot="5400000">
                <a:off x="3311832" y="2168832"/>
                <a:ext cx="180024" cy="180024"/>
              </a:xfrm>
              <a:prstGeom prst="rect">
                <a:avLst/>
              </a:prstGeom>
              <a:solidFill>
                <a:schemeClr val="accent1">
                  <a:lumMod val="20000"/>
                  <a:lumOff val="8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14" name="直線コネクタ 113"/>
              <p:cNvCxnSpPr/>
              <p:nvPr/>
            </p:nvCxnSpPr>
            <p:spPr>
              <a:xfrm>
                <a:off x="3311832" y="2168832"/>
                <a:ext cx="180024" cy="180024"/>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5" name="直線コネクタ 114"/>
              <p:cNvCxnSpPr/>
              <p:nvPr/>
            </p:nvCxnSpPr>
            <p:spPr>
              <a:xfrm flipH="1">
                <a:off x="3311832" y="2168832"/>
                <a:ext cx="180024" cy="180024"/>
              </a:xfrm>
              <a:prstGeom prst="line">
                <a:avLst/>
              </a:prstGeom>
              <a:ln w="6350"/>
            </p:spPr>
            <p:style>
              <a:lnRef idx="1">
                <a:schemeClr val="accent1"/>
              </a:lnRef>
              <a:fillRef idx="0">
                <a:schemeClr val="accent1"/>
              </a:fillRef>
              <a:effectRef idx="0">
                <a:schemeClr val="accent1"/>
              </a:effectRef>
              <a:fontRef idx="minor">
                <a:schemeClr val="tx1"/>
              </a:fontRef>
            </p:style>
          </p:cxnSp>
        </p:grpSp>
        <p:sp>
          <p:nvSpPr>
            <p:cNvPr id="116" name="正方形/長方形 115"/>
            <p:cNvSpPr/>
            <p:nvPr/>
          </p:nvSpPr>
          <p:spPr>
            <a:xfrm rot="16200000" flipV="1">
              <a:off x="6755026" y="1291464"/>
              <a:ext cx="180038" cy="675133"/>
            </a:xfrm>
            <a:prstGeom prst="rect">
              <a:avLst/>
            </a:prstGeom>
            <a:solidFill>
              <a:srgbClr val="FFFF00">
                <a:alpha val="50000"/>
              </a:srgbClr>
            </a:solidFill>
            <a:ln w="12700">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7" name="正方形/長方形 116"/>
            <p:cNvSpPr/>
            <p:nvPr/>
          </p:nvSpPr>
          <p:spPr>
            <a:xfrm rot="16200000" flipV="1">
              <a:off x="5809911" y="2731689"/>
              <a:ext cx="180024" cy="675053"/>
            </a:xfrm>
            <a:prstGeom prst="rect">
              <a:avLst/>
            </a:prstGeom>
            <a:solidFill>
              <a:srgbClr val="FFFF00">
                <a:alpha val="50000"/>
              </a:srgbClr>
            </a:solidFill>
            <a:ln w="12700">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8" name="正方形/長方形 117"/>
            <p:cNvSpPr/>
            <p:nvPr/>
          </p:nvSpPr>
          <p:spPr>
            <a:xfrm>
              <a:off x="6282492" y="2619156"/>
              <a:ext cx="270036" cy="1800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200" dirty="0">
                  <a:solidFill>
                    <a:schemeClr val="tx1"/>
                  </a:solidFill>
                </a:rPr>
                <a:t>WW1</a:t>
              </a:r>
              <a:endParaRPr kumimoji="1" lang="ja-JP" altLang="en-US" sz="1200" dirty="0">
                <a:solidFill>
                  <a:schemeClr val="tx1"/>
                </a:solidFill>
              </a:endParaRPr>
            </a:p>
          </p:txBody>
        </p:sp>
        <p:sp>
          <p:nvSpPr>
            <p:cNvPr id="119" name="正方形/長方形 118"/>
            <p:cNvSpPr/>
            <p:nvPr/>
          </p:nvSpPr>
          <p:spPr>
            <a:xfrm>
              <a:off x="5832432" y="2979204"/>
              <a:ext cx="180024" cy="1800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200" dirty="0">
                  <a:solidFill>
                    <a:schemeClr val="tx1"/>
                  </a:solidFill>
                </a:rPr>
                <a:t>BW1’</a:t>
              </a:r>
              <a:endParaRPr kumimoji="1" lang="ja-JP" altLang="en-US" sz="1200" dirty="0">
                <a:solidFill>
                  <a:schemeClr val="tx1"/>
                </a:solidFill>
              </a:endParaRPr>
            </a:p>
          </p:txBody>
        </p:sp>
        <p:sp>
          <p:nvSpPr>
            <p:cNvPr id="120" name="正方形/長方形 119"/>
            <p:cNvSpPr/>
            <p:nvPr/>
          </p:nvSpPr>
          <p:spPr>
            <a:xfrm>
              <a:off x="6282492" y="1899060"/>
              <a:ext cx="270036" cy="1800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200" dirty="0">
                  <a:solidFill>
                    <a:schemeClr val="tx1"/>
                  </a:solidFill>
                </a:rPr>
                <a:t>WW2</a:t>
              </a:r>
              <a:endParaRPr kumimoji="1" lang="ja-JP" altLang="en-US" dirty="0">
                <a:solidFill>
                  <a:schemeClr val="tx1"/>
                </a:solidFill>
              </a:endParaRPr>
            </a:p>
          </p:txBody>
        </p:sp>
        <p:sp>
          <p:nvSpPr>
            <p:cNvPr id="121" name="正方形/長方形 120"/>
            <p:cNvSpPr/>
            <p:nvPr/>
          </p:nvSpPr>
          <p:spPr>
            <a:xfrm>
              <a:off x="6732552" y="1539012"/>
              <a:ext cx="180024" cy="1800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200" dirty="0">
                  <a:solidFill>
                    <a:schemeClr val="tx1"/>
                  </a:solidFill>
                </a:rPr>
                <a:t>BW2’</a:t>
              </a:r>
              <a:endParaRPr kumimoji="1" lang="ja-JP" altLang="en-US" sz="1200" dirty="0">
                <a:solidFill>
                  <a:schemeClr val="tx1"/>
                </a:solidFill>
              </a:endParaRPr>
            </a:p>
          </p:txBody>
        </p:sp>
        <p:grpSp>
          <p:nvGrpSpPr>
            <p:cNvPr id="122" name="グループ化 121"/>
            <p:cNvGrpSpPr/>
            <p:nvPr/>
          </p:nvGrpSpPr>
          <p:grpSpPr>
            <a:xfrm flipV="1">
              <a:off x="7092600" y="2529144"/>
              <a:ext cx="360048" cy="360048"/>
              <a:chOff x="5292096" y="1268712"/>
              <a:chExt cx="360048" cy="360048"/>
            </a:xfrm>
          </p:grpSpPr>
          <p:sp>
            <p:nvSpPr>
              <p:cNvPr id="123" name="正方形/長方形 122"/>
              <p:cNvSpPr/>
              <p:nvPr/>
            </p:nvSpPr>
            <p:spPr>
              <a:xfrm rot="5400000">
                <a:off x="5337102" y="1313718"/>
                <a:ext cx="270036" cy="270036"/>
              </a:xfrm>
              <a:prstGeom prst="rect">
                <a:avLst/>
              </a:prstGeom>
              <a:solidFill>
                <a:srgbClr val="FFFF00">
                  <a:alpha val="50000"/>
                </a:srgbClr>
              </a:solidFill>
              <a:ln w="12700">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4" name="正方形/長方形 123"/>
              <p:cNvSpPr/>
              <p:nvPr/>
            </p:nvSpPr>
            <p:spPr>
              <a:xfrm rot="5400000">
                <a:off x="5292096" y="1268712"/>
                <a:ext cx="360048" cy="360048"/>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25" name="グループ化 124"/>
            <p:cNvGrpSpPr/>
            <p:nvPr/>
          </p:nvGrpSpPr>
          <p:grpSpPr>
            <a:xfrm flipV="1">
              <a:off x="7092600" y="1809048"/>
              <a:ext cx="360048" cy="360048"/>
              <a:chOff x="5292096" y="1268712"/>
              <a:chExt cx="360048" cy="360048"/>
            </a:xfrm>
          </p:grpSpPr>
          <p:sp>
            <p:nvSpPr>
              <p:cNvPr id="126" name="正方形/長方形 125"/>
              <p:cNvSpPr/>
              <p:nvPr/>
            </p:nvSpPr>
            <p:spPr>
              <a:xfrm rot="5400000">
                <a:off x="5337102" y="1313718"/>
                <a:ext cx="270036" cy="270036"/>
              </a:xfrm>
              <a:prstGeom prst="rect">
                <a:avLst/>
              </a:prstGeom>
              <a:solidFill>
                <a:srgbClr val="FFFF00">
                  <a:alpha val="50000"/>
                </a:srgbClr>
              </a:solidFill>
              <a:ln w="12700">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7" name="正方形/長方形 126"/>
              <p:cNvSpPr/>
              <p:nvPr/>
            </p:nvSpPr>
            <p:spPr>
              <a:xfrm rot="5400000">
                <a:off x="5292096" y="1268712"/>
                <a:ext cx="360048" cy="360048"/>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28" name="グループ化 127"/>
            <p:cNvGrpSpPr/>
            <p:nvPr/>
          </p:nvGrpSpPr>
          <p:grpSpPr>
            <a:xfrm flipV="1">
              <a:off x="7182612" y="1899060"/>
              <a:ext cx="180024" cy="180024"/>
              <a:chOff x="3311832" y="2168832"/>
              <a:chExt cx="180024" cy="180024"/>
            </a:xfrm>
          </p:grpSpPr>
          <p:sp>
            <p:nvSpPr>
              <p:cNvPr id="129" name="正方形/長方形 128"/>
              <p:cNvSpPr/>
              <p:nvPr/>
            </p:nvSpPr>
            <p:spPr>
              <a:xfrm rot="5400000">
                <a:off x="3311832" y="2168832"/>
                <a:ext cx="180024" cy="180024"/>
              </a:xfrm>
              <a:prstGeom prst="rect">
                <a:avLst/>
              </a:prstGeom>
              <a:solidFill>
                <a:schemeClr val="accent1">
                  <a:lumMod val="20000"/>
                  <a:lumOff val="8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30" name="直線コネクタ 129"/>
              <p:cNvCxnSpPr/>
              <p:nvPr/>
            </p:nvCxnSpPr>
            <p:spPr>
              <a:xfrm>
                <a:off x="3311832" y="2168832"/>
                <a:ext cx="180024" cy="180024"/>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1" name="直線コネクタ 130"/>
              <p:cNvCxnSpPr/>
              <p:nvPr/>
            </p:nvCxnSpPr>
            <p:spPr>
              <a:xfrm flipH="1">
                <a:off x="3311832" y="2168832"/>
                <a:ext cx="180024" cy="180024"/>
              </a:xfrm>
              <a:prstGeom prst="line">
                <a:avLst/>
              </a:prstGeom>
              <a:ln w="6350"/>
            </p:spPr>
            <p:style>
              <a:lnRef idx="1">
                <a:schemeClr val="accent1"/>
              </a:lnRef>
              <a:fillRef idx="0">
                <a:schemeClr val="accent1"/>
              </a:fillRef>
              <a:effectRef idx="0">
                <a:schemeClr val="accent1"/>
              </a:effectRef>
              <a:fontRef idx="minor">
                <a:schemeClr val="tx1"/>
              </a:fontRef>
            </p:style>
          </p:cxnSp>
        </p:grpSp>
        <p:grpSp>
          <p:nvGrpSpPr>
            <p:cNvPr id="132" name="グループ化 131"/>
            <p:cNvGrpSpPr/>
            <p:nvPr/>
          </p:nvGrpSpPr>
          <p:grpSpPr>
            <a:xfrm flipV="1">
              <a:off x="7182612" y="2619156"/>
              <a:ext cx="180024" cy="180024"/>
              <a:chOff x="3311832" y="2168832"/>
              <a:chExt cx="180024" cy="180024"/>
            </a:xfrm>
          </p:grpSpPr>
          <p:sp>
            <p:nvSpPr>
              <p:cNvPr id="133" name="正方形/長方形 132"/>
              <p:cNvSpPr/>
              <p:nvPr/>
            </p:nvSpPr>
            <p:spPr>
              <a:xfrm rot="5400000">
                <a:off x="3311832" y="2168832"/>
                <a:ext cx="180024" cy="180024"/>
              </a:xfrm>
              <a:prstGeom prst="rect">
                <a:avLst/>
              </a:prstGeom>
              <a:solidFill>
                <a:schemeClr val="accent1">
                  <a:lumMod val="20000"/>
                  <a:lumOff val="8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34" name="直線コネクタ 133"/>
              <p:cNvCxnSpPr/>
              <p:nvPr/>
            </p:nvCxnSpPr>
            <p:spPr>
              <a:xfrm>
                <a:off x="3311832" y="2168832"/>
                <a:ext cx="180024" cy="180024"/>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5" name="直線コネクタ 134"/>
              <p:cNvCxnSpPr/>
              <p:nvPr/>
            </p:nvCxnSpPr>
            <p:spPr>
              <a:xfrm flipH="1">
                <a:off x="3311832" y="2168832"/>
                <a:ext cx="180024" cy="180024"/>
              </a:xfrm>
              <a:prstGeom prst="line">
                <a:avLst/>
              </a:prstGeom>
              <a:ln w="6350"/>
            </p:spPr>
            <p:style>
              <a:lnRef idx="1">
                <a:schemeClr val="accent1"/>
              </a:lnRef>
              <a:fillRef idx="0">
                <a:schemeClr val="accent1"/>
              </a:fillRef>
              <a:effectRef idx="0">
                <a:schemeClr val="accent1"/>
              </a:effectRef>
              <a:fontRef idx="minor">
                <a:schemeClr val="tx1"/>
              </a:fontRef>
            </p:style>
          </p:cxnSp>
        </p:grpSp>
        <p:grpSp>
          <p:nvGrpSpPr>
            <p:cNvPr id="136" name="グループ化 135"/>
            <p:cNvGrpSpPr/>
            <p:nvPr/>
          </p:nvGrpSpPr>
          <p:grpSpPr>
            <a:xfrm flipV="1">
              <a:off x="6192444" y="1404015"/>
              <a:ext cx="360048" cy="360048"/>
              <a:chOff x="5292096" y="1268712"/>
              <a:chExt cx="360048" cy="360048"/>
            </a:xfrm>
          </p:grpSpPr>
          <p:sp>
            <p:nvSpPr>
              <p:cNvPr id="137" name="正方形/長方形 136"/>
              <p:cNvSpPr/>
              <p:nvPr/>
            </p:nvSpPr>
            <p:spPr>
              <a:xfrm rot="5400000">
                <a:off x="5337102" y="1313718"/>
                <a:ext cx="270036" cy="270036"/>
              </a:xfrm>
              <a:prstGeom prst="rect">
                <a:avLst/>
              </a:prstGeom>
              <a:solidFill>
                <a:srgbClr val="FFFF00">
                  <a:alpha val="50000"/>
                </a:srgbClr>
              </a:solidFill>
              <a:ln w="12700">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8" name="正方形/長方形 137"/>
              <p:cNvSpPr/>
              <p:nvPr/>
            </p:nvSpPr>
            <p:spPr>
              <a:xfrm rot="5400000">
                <a:off x="5292096" y="1268712"/>
                <a:ext cx="360048" cy="360048"/>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39" name="グループ化 138"/>
            <p:cNvGrpSpPr/>
            <p:nvPr/>
          </p:nvGrpSpPr>
          <p:grpSpPr>
            <a:xfrm flipV="1">
              <a:off x="6192444" y="2934185"/>
              <a:ext cx="360048" cy="360048"/>
              <a:chOff x="5292096" y="1268712"/>
              <a:chExt cx="360048" cy="360048"/>
            </a:xfrm>
          </p:grpSpPr>
          <p:sp>
            <p:nvSpPr>
              <p:cNvPr id="140" name="正方形/長方形 139"/>
              <p:cNvSpPr/>
              <p:nvPr/>
            </p:nvSpPr>
            <p:spPr>
              <a:xfrm rot="5400000">
                <a:off x="5337102" y="1313718"/>
                <a:ext cx="270036" cy="270036"/>
              </a:xfrm>
              <a:prstGeom prst="rect">
                <a:avLst/>
              </a:prstGeom>
              <a:solidFill>
                <a:srgbClr val="FFFF00">
                  <a:alpha val="50000"/>
                </a:srgbClr>
              </a:solidFill>
              <a:ln w="12700">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1" name="正方形/長方形 140"/>
              <p:cNvSpPr/>
              <p:nvPr/>
            </p:nvSpPr>
            <p:spPr>
              <a:xfrm rot="5400000">
                <a:off x="5292096" y="1268712"/>
                <a:ext cx="360048" cy="360048"/>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42" name="グループ化 141"/>
            <p:cNvGrpSpPr/>
            <p:nvPr/>
          </p:nvGrpSpPr>
          <p:grpSpPr>
            <a:xfrm flipV="1">
              <a:off x="6282456" y="3024197"/>
              <a:ext cx="180024" cy="180024"/>
              <a:chOff x="3311832" y="2168832"/>
              <a:chExt cx="180024" cy="180024"/>
            </a:xfrm>
          </p:grpSpPr>
          <p:sp>
            <p:nvSpPr>
              <p:cNvPr id="143" name="正方形/長方形 142"/>
              <p:cNvSpPr/>
              <p:nvPr/>
            </p:nvSpPr>
            <p:spPr>
              <a:xfrm rot="5400000">
                <a:off x="3311832" y="2168832"/>
                <a:ext cx="180024" cy="180024"/>
              </a:xfrm>
              <a:prstGeom prst="rect">
                <a:avLst/>
              </a:prstGeom>
              <a:solidFill>
                <a:schemeClr val="accent1">
                  <a:lumMod val="20000"/>
                  <a:lumOff val="8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44" name="直線コネクタ 143"/>
              <p:cNvCxnSpPr/>
              <p:nvPr/>
            </p:nvCxnSpPr>
            <p:spPr>
              <a:xfrm>
                <a:off x="3311832" y="2168832"/>
                <a:ext cx="180024" cy="180024"/>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45" name="直線コネクタ 144"/>
              <p:cNvCxnSpPr/>
              <p:nvPr/>
            </p:nvCxnSpPr>
            <p:spPr>
              <a:xfrm flipH="1">
                <a:off x="3311832" y="2168832"/>
                <a:ext cx="180024" cy="180024"/>
              </a:xfrm>
              <a:prstGeom prst="line">
                <a:avLst/>
              </a:prstGeom>
              <a:ln w="6350"/>
            </p:spPr>
            <p:style>
              <a:lnRef idx="1">
                <a:schemeClr val="accent1"/>
              </a:lnRef>
              <a:fillRef idx="0">
                <a:schemeClr val="accent1"/>
              </a:fillRef>
              <a:effectRef idx="0">
                <a:schemeClr val="accent1"/>
              </a:effectRef>
              <a:fontRef idx="minor">
                <a:schemeClr val="tx1"/>
              </a:fontRef>
            </p:style>
          </p:cxnSp>
        </p:grpSp>
        <p:grpSp>
          <p:nvGrpSpPr>
            <p:cNvPr id="146" name="グループ化 145"/>
            <p:cNvGrpSpPr/>
            <p:nvPr/>
          </p:nvGrpSpPr>
          <p:grpSpPr>
            <a:xfrm flipV="1">
              <a:off x="6282456" y="1494027"/>
              <a:ext cx="180024" cy="180024"/>
              <a:chOff x="3311832" y="2168832"/>
              <a:chExt cx="180024" cy="180024"/>
            </a:xfrm>
          </p:grpSpPr>
          <p:sp>
            <p:nvSpPr>
              <p:cNvPr id="147" name="正方形/長方形 146"/>
              <p:cNvSpPr/>
              <p:nvPr/>
            </p:nvSpPr>
            <p:spPr>
              <a:xfrm rot="5400000">
                <a:off x="3311832" y="2168832"/>
                <a:ext cx="180024" cy="180024"/>
              </a:xfrm>
              <a:prstGeom prst="rect">
                <a:avLst/>
              </a:prstGeom>
              <a:solidFill>
                <a:schemeClr val="accent1">
                  <a:lumMod val="20000"/>
                  <a:lumOff val="8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48" name="直線コネクタ 147"/>
              <p:cNvCxnSpPr/>
              <p:nvPr/>
            </p:nvCxnSpPr>
            <p:spPr>
              <a:xfrm>
                <a:off x="3311832" y="2168832"/>
                <a:ext cx="180024" cy="180024"/>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49" name="直線コネクタ 148"/>
              <p:cNvCxnSpPr/>
              <p:nvPr/>
            </p:nvCxnSpPr>
            <p:spPr>
              <a:xfrm flipH="1">
                <a:off x="3311832" y="2168832"/>
                <a:ext cx="180024" cy="180024"/>
              </a:xfrm>
              <a:prstGeom prst="line">
                <a:avLst/>
              </a:prstGeom>
              <a:ln w="6350"/>
            </p:spPr>
            <p:style>
              <a:lnRef idx="1">
                <a:schemeClr val="accent1"/>
              </a:lnRef>
              <a:fillRef idx="0">
                <a:schemeClr val="accent1"/>
              </a:fillRef>
              <a:effectRef idx="0">
                <a:schemeClr val="accent1"/>
              </a:effectRef>
              <a:fontRef idx="minor">
                <a:schemeClr val="tx1"/>
              </a:fontRef>
            </p:style>
          </p:cxnSp>
        </p:grpSp>
        <p:sp>
          <p:nvSpPr>
            <p:cNvPr id="150" name="正方形/長方形 149"/>
            <p:cNvSpPr/>
            <p:nvPr/>
          </p:nvSpPr>
          <p:spPr>
            <a:xfrm rot="16200000" flipV="1">
              <a:off x="6507486" y="2799167"/>
              <a:ext cx="180024" cy="630084"/>
            </a:xfrm>
            <a:prstGeom prst="rect">
              <a:avLst/>
            </a:prstGeom>
            <a:solidFill>
              <a:srgbClr val="0070C0">
                <a:alpha val="25000"/>
              </a:srgbClr>
            </a:solidFill>
            <a:ln w="127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1" name="正方形/長方形 150"/>
            <p:cNvSpPr/>
            <p:nvPr/>
          </p:nvSpPr>
          <p:spPr>
            <a:xfrm rot="16200000" flipV="1">
              <a:off x="6057426" y="1268997"/>
              <a:ext cx="180024" cy="630084"/>
            </a:xfrm>
            <a:prstGeom prst="rect">
              <a:avLst/>
            </a:prstGeom>
            <a:solidFill>
              <a:srgbClr val="0070C0">
                <a:alpha val="25000"/>
              </a:srgbClr>
            </a:solidFill>
            <a:ln w="127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2" name="正方形/長方形 151"/>
            <p:cNvSpPr/>
            <p:nvPr/>
          </p:nvSpPr>
          <p:spPr>
            <a:xfrm rot="5400000">
              <a:off x="3762156" y="-81204"/>
              <a:ext cx="2160288" cy="4860648"/>
            </a:xfrm>
            <a:prstGeom prst="rect">
              <a:avLst/>
            </a:prstGeom>
            <a:noFill/>
            <a:ln w="127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11651783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正方形/長方形 128"/>
          <p:cNvSpPr/>
          <p:nvPr/>
        </p:nvSpPr>
        <p:spPr>
          <a:xfrm rot="5400000">
            <a:off x="6012709" y="1628991"/>
            <a:ext cx="180024" cy="540072"/>
          </a:xfrm>
          <a:prstGeom prst="rect">
            <a:avLst/>
          </a:prstGeom>
          <a:solidFill>
            <a:schemeClr val="accent1">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65" name="直線コネクタ 164"/>
          <p:cNvCxnSpPr/>
          <p:nvPr/>
        </p:nvCxnSpPr>
        <p:spPr>
          <a:xfrm flipH="1">
            <a:off x="6012709" y="1719003"/>
            <a:ext cx="1080144" cy="0"/>
          </a:xfrm>
          <a:prstGeom prst="line">
            <a:avLst/>
          </a:prstGeom>
          <a:ln w="38100" cap="rnd">
            <a:solidFill>
              <a:srgbClr val="00B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6" name="直線コネクタ 165"/>
          <p:cNvCxnSpPr/>
          <p:nvPr/>
        </p:nvCxnSpPr>
        <p:spPr>
          <a:xfrm>
            <a:off x="6012709" y="1719003"/>
            <a:ext cx="90012" cy="90012"/>
          </a:xfrm>
          <a:prstGeom prst="line">
            <a:avLst/>
          </a:prstGeom>
          <a:ln w="38100" cap="rnd">
            <a:solidFill>
              <a:srgbClr val="00B050"/>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83" name="直線コネクタ 182"/>
          <p:cNvCxnSpPr/>
          <p:nvPr/>
        </p:nvCxnSpPr>
        <p:spPr>
          <a:xfrm flipH="1">
            <a:off x="5292613" y="1719003"/>
            <a:ext cx="720096" cy="0"/>
          </a:xfrm>
          <a:prstGeom prst="line">
            <a:avLst/>
          </a:prstGeom>
          <a:ln w="38100" cap="rnd">
            <a:solidFill>
              <a:srgbClr val="00B05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1" name="正方形/長方形 110"/>
          <p:cNvSpPr/>
          <p:nvPr/>
        </p:nvSpPr>
        <p:spPr>
          <a:xfrm rot="16200000" flipV="1">
            <a:off x="4392493" y="4149327"/>
            <a:ext cx="3420456" cy="540072"/>
          </a:xfrm>
          <a:prstGeom prst="rect">
            <a:avLst/>
          </a:prstGeom>
          <a:solidFill>
            <a:schemeClr val="accent1">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2" name="正方形/長方形 111"/>
          <p:cNvSpPr/>
          <p:nvPr/>
        </p:nvSpPr>
        <p:spPr>
          <a:xfrm rot="16200000" flipV="1">
            <a:off x="5472637" y="3249207"/>
            <a:ext cx="3420456" cy="540072"/>
          </a:xfrm>
          <a:prstGeom prst="rect">
            <a:avLst/>
          </a:prstGeom>
          <a:solidFill>
            <a:schemeClr val="accent1">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2" name="直線コネクタ 61"/>
          <p:cNvCxnSpPr/>
          <p:nvPr/>
        </p:nvCxnSpPr>
        <p:spPr>
          <a:xfrm flipH="1">
            <a:off x="5652661" y="4689399"/>
            <a:ext cx="2430324" cy="0"/>
          </a:xfrm>
          <a:prstGeom prst="line">
            <a:avLst/>
          </a:prstGeom>
          <a:ln w="38100" cap="rnd">
            <a:solidFill>
              <a:srgbClr val="FFFF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5" name="直線コネクタ 94"/>
          <p:cNvCxnSpPr/>
          <p:nvPr/>
        </p:nvCxnSpPr>
        <p:spPr>
          <a:xfrm>
            <a:off x="6102721" y="2349087"/>
            <a:ext cx="1530204" cy="0"/>
          </a:xfrm>
          <a:prstGeom prst="line">
            <a:avLst/>
          </a:prstGeom>
          <a:ln w="38100" cap="rnd">
            <a:solidFill>
              <a:srgbClr val="FFFF00"/>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119" name="直線コネクタ 118"/>
          <p:cNvCxnSpPr/>
          <p:nvPr/>
        </p:nvCxnSpPr>
        <p:spPr>
          <a:xfrm>
            <a:off x="6012709" y="2259075"/>
            <a:ext cx="0" cy="540072"/>
          </a:xfrm>
          <a:prstGeom prst="line">
            <a:avLst/>
          </a:prstGeom>
          <a:ln w="38100" cap="rnd">
            <a:solidFill>
              <a:srgbClr val="00B05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37" name="正方形/長方形 136"/>
          <p:cNvSpPr/>
          <p:nvPr/>
        </p:nvSpPr>
        <p:spPr>
          <a:xfrm>
            <a:off x="6102721" y="6309615"/>
            <a:ext cx="180024" cy="1800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200" dirty="0">
                <a:solidFill>
                  <a:schemeClr val="tx1"/>
                </a:solidFill>
              </a:rPr>
              <a:t>V</a:t>
            </a:r>
            <a:r>
              <a:rPr kumimoji="1" lang="en-US" altLang="ja-JP" sz="1200" baseline="-25000" dirty="0">
                <a:solidFill>
                  <a:schemeClr val="tx1"/>
                </a:solidFill>
              </a:rPr>
              <a:t>SS</a:t>
            </a:r>
            <a:endParaRPr kumimoji="1" lang="ja-JP" altLang="en-US" baseline="-25000" dirty="0">
              <a:solidFill>
                <a:schemeClr val="tx1"/>
              </a:solidFill>
            </a:endParaRPr>
          </a:p>
        </p:txBody>
      </p:sp>
      <p:sp>
        <p:nvSpPr>
          <p:cNvPr id="138" name="正方形/長方形 137"/>
          <p:cNvSpPr/>
          <p:nvPr/>
        </p:nvSpPr>
        <p:spPr>
          <a:xfrm>
            <a:off x="6372757" y="1268943"/>
            <a:ext cx="180024" cy="1800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200" dirty="0">
                <a:solidFill>
                  <a:schemeClr val="tx1"/>
                </a:solidFill>
              </a:rPr>
              <a:t>V</a:t>
            </a:r>
            <a:r>
              <a:rPr kumimoji="1" lang="en-US" altLang="ja-JP" sz="1200" baseline="-25000" dirty="0">
                <a:solidFill>
                  <a:schemeClr val="tx1"/>
                </a:solidFill>
              </a:rPr>
              <a:t>SS</a:t>
            </a:r>
            <a:endParaRPr kumimoji="1" lang="ja-JP" altLang="en-US" baseline="-25000" dirty="0">
              <a:solidFill>
                <a:schemeClr val="tx1"/>
              </a:solidFill>
            </a:endParaRPr>
          </a:p>
        </p:txBody>
      </p:sp>
      <p:sp>
        <p:nvSpPr>
          <p:cNvPr id="143" name="正方形/長方形 142"/>
          <p:cNvSpPr/>
          <p:nvPr/>
        </p:nvSpPr>
        <p:spPr>
          <a:xfrm>
            <a:off x="8082985" y="4779411"/>
            <a:ext cx="270036" cy="1800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200" dirty="0">
                <a:solidFill>
                  <a:schemeClr val="tx1"/>
                </a:solidFill>
              </a:rPr>
              <a:t>WW1</a:t>
            </a:r>
            <a:endParaRPr kumimoji="1" lang="ja-JP" altLang="en-US" sz="1200" dirty="0">
              <a:solidFill>
                <a:schemeClr val="tx1"/>
              </a:solidFill>
            </a:endParaRPr>
          </a:p>
        </p:txBody>
      </p:sp>
      <p:sp>
        <p:nvSpPr>
          <p:cNvPr id="144" name="正方形/長方形 143"/>
          <p:cNvSpPr/>
          <p:nvPr/>
        </p:nvSpPr>
        <p:spPr>
          <a:xfrm>
            <a:off x="7362889" y="5589519"/>
            <a:ext cx="180024" cy="1800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200" dirty="0">
                <a:solidFill>
                  <a:schemeClr val="tx1"/>
                </a:solidFill>
              </a:rPr>
              <a:t>BW1</a:t>
            </a:r>
            <a:endParaRPr kumimoji="1" lang="ja-JP" altLang="en-US" sz="1200" dirty="0">
              <a:solidFill>
                <a:schemeClr val="tx1"/>
              </a:solidFill>
            </a:endParaRPr>
          </a:p>
        </p:txBody>
      </p:sp>
      <p:sp>
        <p:nvSpPr>
          <p:cNvPr id="145" name="正方形/長方形 144"/>
          <p:cNvSpPr/>
          <p:nvPr/>
        </p:nvSpPr>
        <p:spPr>
          <a:xfrm>
            <a:off x="8082985" y="2619123"/>
            <a:ext cx="270036" cy="1800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200" dirty="0">
                <a:solidFill>
                  <a:schemeClr val="tx1"/>
                </a:solidFill>
              </a:rPr>
              <a:t>WW2</a:t>
            </a:r>
            <a:endParaRPr kumimoji="1" lang="ja-JP" altLang="en-US" dirty="0">
              <a:solidFill>
                <a:schemeClr val="tx1"/>
              </a:solidFill>
            </a:endParaRPr>
          </a:p>
        </p:txBody>
      </p:sp>
      <p:sp>
        <p:nvSpPr>
          <p:cNvPr id="146" name="正方形/長方形 145"/>
          <p:cNvSpPr/>
          <p:nvPr/>
        </p:nvSpPr>
        <p:spPr>
          <a:xfrm>
            <a:off x="5562649" y="2079051"/>
            <a:ext cx="180024" cy="1800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200" dirty="0">
                <a:solidFill>
                  <a:schemeClr val="tx1"/>
                </a:solidFill>
              </a:rPr>
              <a:t>BW2’</a:t>
            </a:r>
            <a:endParaRPr kumimoji="1" lang="ja-JP" altLang="en-US" sz="1200" dirty="0">
              <a:solidFill>
                <a:schemeClr val="tx1"/>
              </a:solidFill>
            </a:endParaRPr>
          </a:p>
        </p:txBody>
      </p:sp>
      <p:cxnSp>
        <p:nvCxnSpPr>
          <p:cNvPr id="167" name="直線コネクタ 166"/>
          <p:cNvCxnSpPr/>
          <p:nvPr/>
        </p:nvCxnSpPr>
        <p:spPr>
          <a:xfrm flipH="1" flipV="1">
            <a:off x="6012709" y="4239339"/>
            <a:ext cx="90012" cy="90012"/>
          </a:xfrm>
          <a:prstGeom prst="line">
            <a:avLst/>
          </a:prstGeom>
          <a:ln w="38100">
            <a:solidFill>
              <a:srgbClr val="00B050"/>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169" name="直線コネクタ 168"/>
          <p:cNvCxnSpPr/>
          <p:nvPr/>
        </p:nvCxnSpPr>
        <p:spPr>
          <a:xfrm flipH="1" flipV="1">
            <a:off x="6012709" y="2799147"/>
            <a:ext cx="90012" cy="90012"/>
          </a:xfrm>
          <a:prstGeom prst="line">
            <a:avLst/>
          </a:prstGeom>
          <a:ln w="38100" cap="rnd">
            <a:solidFill>
              <a:srgbClr val="00B050"/>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170" name="直線コネクタ 169"/>
          <p:cNvCxnSpPr/>
          <p:nvPr/>
        </p:nvCxnSpPr>
        <p:spPr>
          <a:xfrm flipH="1" flipV="1">
            <a:off x="6012709" y="2259075"/>
            <a:ext cx="90012" cy="90012"/>
          </a:xfrm>
          <a:prstGeom prst="line">
            <a:avLst/>
          </a:prstGeom>
          <a:ln w="38100" cap="rnd">
            <a:solidFill>
              <a:srgbClr val="00B050"/>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172" name="直線コネクタ 171"/>
          <p:cNvCxnSpPr/>
          <p:nvPr/>
        </p:nvCxnSpPr>
        <p:spPr>
          <a:xfrm flipH="1" flipV="1">
            <a:off x="7002841" y="4869423"/>
            <a:ext cx="180024" cy="180024"/>
          </a:xfrm>
          <a:prstGeom prst="line">
            <a:avLst/>
          </a:prstGeom>
          <a:ln w="38100">
            <a:solidFill>
              <a:srgbClr val="00B050"/>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173" name="直線コネクタ 172"/>
          <p:cNvCxnSpPr/>
          <p:nvPr/>
        </p:nvCxnSpPr>
        <p:spPr>
          <a:xfrm flipH="1" flipV="1">
            <a:off x="6012709" y="6039579"/>
            <a:ext cx="90012" cy="90012"/>
          </a:xfrm>
          <a:prstGeom prst="line">
            <a:avLst/>
          </a:prstGeom>
          <a:ln w="38100" cap="rnd">
            <a:solidFill>
              <a:srgbClr val="00B050"/>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174" name="直線コネクタ 173"/>
          <p:cNvCxnSpPr/>
          <p:nvPr/>
        </p:nvCxnSpPr>
        <p:spPr>
          <a:xfrm flipH="1" flipV="1">
            <a:off x="7722937" y="4509375"/>
            <a:ext cx="180024" cy="180024"/>
          </a:xfrm>
          <a:prstGeom prst="line">
            <a:avLst/>
          </a:prstGeom>
          <a:ln w="38100" cap="rnd">
            <a:solidFill>
              <a:srgbClr val="00B050"/>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176" name="直線コネクタ 175"/>
          <p:cNvCxnSpPr/>
          <p:nvPr/>
        </p:nvCxnSpPr>
        <p:spPr>
          <a:xfrm flipH="1" flipV="1">
            <a:off x="7092853" y="1719003"/>
            <a:ext cx="90012" cy="90012"/>
          </a:xfrm>
          <a:prstGeom prst="line">
            <a:avLst/>
          </a:prstGeom>
          <a:ln w="38100" cap="rnd">
            <a:solidFill>
              <a:srgbClr val="00B050"/>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205" name="直線コネクタ 204"/>
          <p:cNvCxnSpPr/>
          <p:nvPr/>
        </p:nvCxnSpPr>
        <p:spPr>
          <a:xfrm flipH="1">
            <a:off x="5652661" y="5589519"/>
            <a:ext cx="1530204" cy="0"/>
          </a:xfrm>
          <a:prstGeom prst="line">
            <a:avLst/>
          </a:prstGeom>
          <a:ln w="38100" cap="rnd">
            <a:solidFill>
              <a:srgbClr val="FFFF00"/>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207" name="直線コネクタ 206"/>
          <p:cNvCxnSpPr/>
          <p:nvPr/>
        </p:nvCxnSpPr>
        <p:spPr>
          <a:xfrm>
            <a:off x="5652661" y="3249207"/>
            <a:ext cx="2430324" cy="0"/>
          </a:xfrm>
          <a:prstGeom prst="line">
            <a:avLst/>
          </a:prstGeom>
          <a:ln w="38100" cap="rnd">
            <a:solidFill>
              <a:srgbClr val="FFFF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2" name="直線コネクタ 121"/>
          <p:cNvCxnSpPr/>
          <p:nvPr/>
        </p:nvCxnSpPr>
        <p:spPr>
          <a:xfrm>
            <a:off x="7002841" y="4869423"/>
            <a:ext cx="0" cy="540072"/>
          </a:xfrm>
          <a:prstGeom prst="line">
            <a:avLst/>
          </a:prstGeom>
          <a:ln w="38100" cap="rnd">
            <a:solidFill>
              <a:srgbClr val="00B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1" name="直線コネクタ 170"/>
          <p:cNvCxnSpPr/>
          <p:nvPr/>
        </p:nvCxnSpPr>
        <p:spPr>
          <a:xfrm flipH="1" flipV="1">
            <a:off x="7002841" y="5409495"/>
            <a:ext cx="180024" cy="180024"/>
          </a:xfrm>
          <a:prstGeom prst="line">
            <a:avLst/>
          </a:prstGeom>
          <a:ln w="38100">
            <a:solidFill>
              <a:srgbClr val="00B050"/>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175" name="直線コネクタ 174"/>
          <p:cNvCxnSpPr/>
          <p:nvPr/>
        </p:nvCxnSpPr>
        <p:spPr>
          <a:xfrm flipH="1" flipV="1">
            <a:off x="7722937" y="3069183"/>
            <a:ext cx="180024" cy="180024"/>
          </a:xfrm>
          <a:prstGeom prst="line">
            <a:avLst/>
          </a:prstGeom>
          <a:ln w="38100" cap="rnd">
            <a:solidFill>
              <a:srgbClr val="00B050"/>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128" name="正方形/長方形 127"/>
          <p:cNvSpPr/>
          <p:nvPr/>
        </p:nvSpPr>
        <p:spPr>
          <a:xfrm rot="5400000">
            <a:off x="7092853" y="5769543"/>
            <a:ext cx="180024" cy="540072"/>
          </a:xfrm>
          <a:prstGeom prst="rect">
            <a:avLst/>
          </a:prstGeom>
          <a:solidFill>
            <a:schemeClr val="accent1">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0" name="正方形/長方形 219"/>
          <p:cNvSpPr/>
          <p:nvPr/>
        </p:nvSpPr>
        <p:spPr>
          <a:xfrm rot="5400000">
            <a:off x="2322217" y="548847"/>
            <a:ext cx="4320576" cy="6840912"/>
          </a:xfrm>
          <a:prstGeom prst="rect">
            <a:avLst/>
          </a:prstGeom>
          <a:noFill/>
          <a:ln w="127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6" name="正方形/長方形 75"/>
          <p:cNvSpPr/>
          <p:nvPr/>
        </p:nvSpPr>
        <p:spPr>
          <a:xfrm rot="5400000">
            <a:off x="1692133" y="1628991"/>
            <a:ext cx="180024" cy="540072"/>
          </a:xfrm>
          <a:prstGeom prst="rect">
            <a:avLst/>
          </a:prstGeom>
          <a:solidFill>
            <a:schemeClr val="accent1">
              <a:lumMod val="20000"/>
              <a:lumOff val="80000"/>
            </a:schemeClr>
          </a:solidFill>
          <a:ln w="127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7" name="正方形/長方形 76"/>
          <p:cNvSpPr/>
          <p:nvPr/>
        </p:nvSpPr>
        <p:spPr>
          <a:xfrm rot="5400000">
            <a:off x="4572517" y="5769543"/>
            <a:ext cx="180024" cy="540072"/>
          </a:xfrm>
          <a:prstGeom prst="rect">
            <a:avLst/>
          </a:prstGeom>
          <a:solidFill>
            <a:schemeClr val="accent1">
              <a:lumMod val="20000"/>
              <a:lumOff val="80000"/>
            </a:schemeClr>
          </a:solidFill>
          <a:ln w="127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9" name="正方形/長方形 78"/>
          <p:cNvSpPr/>
          <p:nvPr/>
        </p:nvSpPr>
        <p:spPr>
          <a:xfrm rot="5400000">
            <a:off x="2187199" y="2574117"/>
            <a:ext cx="2070276" cy="540072"/>
          </a:xfrm>
          <a:prstGeom prst="rect">
            <a:avLst/>
          </a:prstGeom>
          <a:solidFill>
            <a:schemeClr val="accent2">
              <a:lumMod val="20000"/>
              <a:lumOff val="80000"/>
            </a:schemeClr>
          </a:solidFill>
          <a:ln w="127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0" name="正方形/長方形 79"/>
          <p:cNvSpPr/>
          <p:nvPr/>
        </p:nvSpPr>
        <p:spPr>
          <a:xfrm rot="5400000">
            <a:off x="3087319" y="3114189"/>
            <a:ext cx="3150420" cy="540072"/>
          </a:xfrm>
          <a:prstGeom prst="rect">
            <a:avLst/>
          </a:prstGeom>
          <a:solidFill>
            <a:schemeClr val="accent1">
              <a:lumMod val="20000"/>
              <a:lumOff val="80000"/>
            </a:schemeClr>
          </a:solidFill>
          <a:ln w="127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1" name="正方形/長方形 80"/>
          <p:cNvSpPr/>
          <p:nvPr/>
        </p:nvSpPr>
        <p:spPr>
          <a:xfrm rot="5400000">
            <a:off x="386959" y="4464369"/>
            <a:ext cx="2790372" cy="540072"/>
          </a:xfrm>
          <a:prstGeom prst="rect">
            <a:avLst/>
          </a:prstGeom>
          <a:solidFill>
            <a:schemeClr val="accent1">
              <a:lumMod val="20000"/>
              <a:lumOff val="80000"/>
            </a:schemeClr>
          </a:solidFill>
          <a:ln w="127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2" name="正方形/長方形 81"/>
          <p:cNvSpPr/>
          <p:nvPr/>
        </p:nvSpPr>
        <p:spPr>
          <a:xfrm rot="5400000">
            <a:off x="2187199" y="4824417"/>
            <a:ext cx="2070276" cy="540072"/>
          </a:xfrm>
          <a:prstGeom prst="rect">
            <a:avLst/>
          </a:prstGeom>
          <a:solidFill>
            <a:schemeClr val="accent2">
              <a:lumMod val="20000"/>
              <a:lumOff val="80000"/>
            </a:schemeClr>
          </a:solidFill>
          <a:ln w="127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4" name="直線コネクタ 83"/>
          <p:cNvCxnSpPr/>
          <p:nvPr/>
        </p:nvCxnSpPr>
        <p:spPr>
          <a:xfrm>
            <a:off x="1062049" y="3969303"/>
            <a:ext cx="1170156" cy="0"/>
          </a:xfrm>
          <a:prstGeom prst="line">
            <a:avLst/>
          </a:prstGeom>
          <a:ln w="38100" cap="rnd">
            <a:solidFill>
              <a:srgbClr val="FFFF00"/>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85" name="直線コネクタ 84"/>
          <p:cNvCxnSpPr/>
          <p:nvPr/>
        </p:nvCxnSpPr>
        <p:spPr>
          <a:xfrm flipH="1">
            <a:off x="1332085" y="5049447"/>
            <a:ext cx="2610348" cy="0"/>
          </a:xfrm>
          <a:prstGeom prst="line">
            <a:avLst/>
          </a:prstGeom>
          <a:ln w="38100" cap="rnd">
            <a:solidFill>
              <a:srgbClr val="FFFF00"/>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86" name="直線コネクタ 85"/>
          <p:cNvCxnSpPr/>
          <p:nvPr/>
        </p:nvCxnSpPr>
        <p:spPr>
          <a:xfrm>
            <a:off x="2502241" y="2889159"/>
            <a:ext cx="2610348" cy="0"/>
          </a:xfrm>
          <a:prstGeom prst="line">
            <a:avLst/>
          </a:prstGeom>
          <a:ln w="38100" cap="rnd">
            <a:solidFill>
              <a:srgbClr val="FFFF00"/>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87" name="直線コネクタ 86"/>
          <p:cNvCxnSpPr/>
          <p:nvPr/>
        </p:nvCxnSpPr>
        <p:spPr>
          <a:xfrm flipH="1">
            <a:off x="4212469" y="4329351"/>
            <a:ext cx="1170156" cy="0"/>
          </a:xfrm>
          <a:prstGeom prst="line">
            <a:avLst/>
          </a:prstGeom>
          <a:ln w="38100" cap="rnd">
            <a:solidFill>
              <a:srgbClr val="FFFF00"/>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88" name="直線コネクタ 87"/>
          <p:cNvCxnSpPr/>
          <p:nvPr/>
        </p:nvCxnSpPr>
        <p:spPr>
          <a:xfrm flipH="1">
            <a:off x="1692133" y="4239339"/>
            <a:ext cx="1440192" cy="0"/>
          </a:xfrm>
          <a:prstGeom prst="line">
            <a:avLst/>
          </a:prstGeom>
          <a:ln w="38100" cap="rnd">
            <a:solidFill>
              <a:srgbClr val="00B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9" name="直線コネクタ 88"/>
          <p:cNvCxnSpPr/>
          <p:nvPr/>
        </p:nvCxnSpPr>
        <p:spPr>
          <a:xfrm flipV="1">
            <a:off x="2412229" y="2799147"/>
            <a:ext cx="0" cy="1440192"/>
          </a:xfrm>
          <a:prstGeom prst="line">
            <a:avLst/>
          </a:prstGeom>
          <a:ln w="38100" cap="rnd">
            <a:solidFill>
              <a:srgbClr val="00B050"/>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90" name="直線コネクタ 89"/>
          <p:cNvCxnSpPr/>
          <p:nvPr/>
        </p:nvCxnSpPr>
        <p:spPr>
          <a:xfrm flipH="1">
            <a:off x="3132325" y="3519243"/>
            <a:ext cx="1440192" cy="0"/>
          </a:xfrm>
          <a:prstGeom prst="line">
            <a:avLst/>
          </a:prstGeom>
          <a:ln w="38100" cap="rnd">
            <a:solidFill>
              <a:srgbClr val="00B05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1" name="正方形/長方形 90"/>
          <p:cNvSpPr/>
          <p:nvPr/>
        </p:nvSpPr>
        <p:spPr>
          <a:xfrm>
            <a:off x="1692133" y="6309615"/>
            <a:ext cx="180024" cy="180024"/>
          </a:xfrm>
          <a:prstGeom prst="rect">
            <a:avLst/>
          </a:prstGeom>
          <a:noFill/>
          <a:ln cap="rnd">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200" dirty="0">
                <a:solidFill>
                  <a:schemeClr val="tx1"/>
                </a:solidFill>
              </a:rPr>
              <a:t>V</a:t>
            </a:r>
            <a:r>
              <a:rPr kumimoji="1" lang="en-US" altLang="ja-JP" sz="1200" baseline="-25000" dirty="0">
                <a:solidFill>
                  <a:schemeClr val="tx1"/>
                </a:solidFill>
              </a:rPr>
              <a:t>SS</a:t>
            </a:r>
            <a:endParaRPr kumimoji="1" lang="ja-JP" altLang="en-US" baseline="-25000" dirty="0">
              <a:solidFill>
                <a:schemeClr val="tx1"/>
              </a:solidFill>
            </a:endParaRPr>
          </a:p>
        </p:txBody>
      </p:sp>
      <p:sp>
        <p:nvSpPr>
          <p:cNvPr id="92" name="正方形/長方形 91"/>
          <p:cNvSpPr/>
          <p:nvPr/>
        </p:nvSpPr>
        <p:spPr>
          <a:xfrm>
            <a:off x="251941" y="5589519"/>
            <a:ext cx="180024" cy="180024"/>
          </a:xfrm>
          <a:prstGeom prst="rect">
            <a:avLst/>
          </a:prstGeom>
          <a:noFill/>
          <a:ln cap="rnd">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200" dirty="0">
                <a:solidFill>
                  <a:schemeClr val="tx1"/>
                </a:solidFill>
              </a:rPr>
              <a:t>V</a:t>
            </a:r>
            <a:r>
              <a:rPr kumimoji="1" lang="en-US" altLang="ja-JP" sz="1200" baseline="-25000" dirty="0">
                <a:solidFill>
                  <a:schemeClr val="tx1"/>
                </a:solidFill>
              </a:rPr>
              <a:t>SS</a:t>
            </a:r>
            <a:endParaRPr kumimoji="1" lang="ja-JP" altLang="en-US" baseline="-25000" dirty="0">
              <a:solidFill>
                <a:schemeClr val="tx1"/>
              </a:solidFill>
            </a:endParaRPr>
          </a:p>
        </p:txBody>
      </p:sp>
      <p:sp>
        <p:nvSpPr>
          <p:cNvPr id="93" name="正方形/長方形 92"/>
          <p:cNvSpPr/>
          <p:nvPr/>
        </p:nvSpPr>
        <p:spPr>
          <a:xfrm>
            <a:off x="2952301" y="818883"/>
            <a:ext cx="180024" cy="180024"/>
          </a:xfrm>
          <a:prstGeom prst="rect">
            <a:avLst/>
          </a:prstGeom>
          <a:noFill/>
          <a:ln cap="rnd">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200" dirty="0">
                <a:solidFill>
                  <a:schemeClr val="tx1"/>
                </a:solidFill>
              </a:rPr>
              <a:t>V</a:t>
            </a:r>
            <a:r>
              <a:rPr kumimoji="1" lang="en-US" altLang="ja-JP" sz="1200" baseline="-25000" dirty="0">
                <a:solidFill>
                  <a:schemeClr val="tx1"/>
                </a:solidFill>
              </a:rPr>
              <a:t>DD</a:t>
            </a:r>
            <a:endParaRPr kumimoji="1" lang="ja-JP" altLang="en-US" baseline="-25000" dirty="0">
              <a:solidFill>
                <a:schemeClr val="tx1"/>
              </a:solidFill>
            </a:endParaRPr>
          </a:p>
        </p:txBody>
      </p:sp>
      <p:sp>
        <p:nvSpPr>
          <p:cNvPr id="94" name="正方形/長方形 93"/>
          <p:cNvSpPr/>
          <p:nvPr/>
        </p:nvSpPr>
        <p:spPr>
          <a:xfrm>
            <a:off x="251941" y="1268943"/>
            <a:ext cx="180024" cy="180024"/>
          </a:xfrm>
          <a:prstGeom prst="rect">
            <a:avLst/>
          </a:prstGeom>
          <a:noFill/>
          <a:ln cap="rnd">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200" dirty="0">
                <a:solidFill>
                  <a:schemeClr val="tx1"/>
                </a:solidFill>
              </a:rPr>
              <a:t>V</a:t>
            </a:r>
            <a:r>
              <a:rPr kumimoji="1" lang="en-US" altLang="ja-JP" sz="1200" baseline="-25000" dirty="0">
                <a:solidFill>
                  <a:schemeClr val="tx1"/>
                </a:solidFill>
              </a:rPr>
              <a:t>SS</a:t>
            </a:r>
            <a:endParaRPr kumimoji="1" lang="ja-JP" altLang="en-US" baseline="-25000" dirty="0">
              <a:solidFill>
                <a:schemeClr val="tx1"/>
              </a:solidFill>
            </a:endParaRPr>
          </a:p>
        </p:txBody>
      </p:sp>
      <p:sp>
        <p:nvSpPr>
          <p:cNvPr id="96" name="正方形/長方形 95"/>
          <p:cNvSpPr/>
          <p:nvPr/>
        </p:nvSpPr>
        <p:spPr>
          <a:xfrm>
            <a:off x="251941" y="3069183"/>
            <a:ext cx="180024" cy="180024"/>
          </a:xfrm>
          <a:prstGeom prst="rect">
            <a:avLst/>
          </a:prstGeom>
          <a:noFill/>
          <a:ln cap="rnd">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200" dirty="0">
                <a:solidFill>
                  <a:schemeClr val="tx1"/>
                </a:solidFill>
              </a:rPr>
              <a:t>WR1</a:t>
            </a:r>
            <a:endParaRPr kumimoji="1" lang="ja-JP" altLang="en-US" dirty="0">
              <a:solidFill>
                <a:schemeClr val="tx1"/>
              </a:solidFill>
            </a:endParaRPr>
          </a:p>
        </p:txBody>
      </p:sp>
      <p:sp>
        <p:nvSpPr>
          <p:cNvPr id="97" name="正方形/長方形 96"/>
          <p:cNvSpPr/>
          <p:nvPr/>
        </p:nvSpPr>
        <p:spPr>
          <a:xfrm>
            <a:off x="1512109" y="818883"/>
            <a:ext cx="180024" cy="180024"/>
          </a:xfrm>
          <a:prstGeom prst="rect">
            <a:avLst/>
          </a:prstGeom>
          <a:noFill/>
          <a:ln cap="rnd">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200" dirty="0">
                <a:solidFill>
                  <a:schemeClr val="tx1"/>
                </a:solidFill>
              </a:rPr>
              <a:t>BR1</a:t>
            </a:r>
            <a:endParaRPr kumimoji="1" lang="ja-JP" altLang="en-US" sz="1200" dirty="0">
              <a:solidFill>
                <a:schemeClr val="tx1"/>
              </a:solidFill>
            </a:endParaRPr>
          </a:p>
        </p:txBody>
      </p:sp>
      <p:sp>
        <p:nvSpPr>
          <p:cNvPr id="98" name="正方形/長方形 97"/>
          <p:cNvSpPr/>
          <p:nvPr/>
        </p:nvSpPr>
        <p:spPr>
          <a:xfrm>
            <a:off x="251941" y="3789279"/>
            <a:ext cx="180024" cy="180024"/>
          </a:xfrm>
          <a:prstGeom prst="rect">
            <a:avLst/>
          </a:prstGeom>
          <a:noFill/>
          <a:ln cap="rnd">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200" dirty="0">
                <a:solidFill>
                  <a:schemeClr val="tx1"/>
                </a:solidFill>
              </a:rPr>
              <a:t>WR2</a:t>
            </a:r>
            <a:endParaRPr kumimoji="1" lang="ja-JP" altLang="en-US" sz="1200" dirty="0">
              <a:solidFill>
                <a:schemeClr val="tx1"/>
              </a:solidFill>
            </a:endParaRPr>
          </a:p>
        </p:txBody>
      </p:sp>
      <p:sp>
        <p:nvSpPr>
          <p:cNvPr id="99" name="正方形/長方形 98"/>
          <p:cNvSpPr/>
          <p:nvPr/>
        </p:nvSpPr>
        <p:spPr>
          <a:xfrm>
            <a:off x="4392493" y="818883"/>
            <a:ext cx="180024" cy="180024"/>
          </a:xfrm>
          <a:prstGeom prst="rect">
            <a:avLst/>
          </a:prstGeom>
          <a:noFill/>
          <a:ln cap="rnd">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200" dirty="0">
                <a:solidFill>
                  <a:schemeClr val="tx1"/>
                </a:solidFill>
              </a:rPr>
              <a:t>BR2’</a:t>
            </a:r>
            <a:endParaRPr kumimoji="1" lang="ja-JP" altLang="en-US" sz="1200" dirty="0">
              <a:solidFill>
                <a:schemeClr val="tx1"/>
              </a:solidFill>
            </a:endParaRPr>
          </a:p>
        </p:txBody>
      </p:sp>
      <p:sp>
        <p:nvSpPr>
          <p:cNvPr id="100" name="正方形/長方形 99"/>
          <p:cNvSpPr/>
          <p:nvPr/>
        </p:nvSpPr>
        <p:spPr>
          <a:xfrm>
            <a:off x="2232205" y="4239339"/>
            <a:ext cx="180024" cy="180024"/>
          </a:xfrm>
          <a:prstGeom prst="rect">
            <a:avLst/>
          </a:prstGeom>
          <a:noFill/>
          <a:ln cap="rnd">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ja-JP" sz="1200" dirty="0">
                <a:solidFill>
                  <a:schemeClr val="tx1"/>
                </a:solidFill>
              </a:rPr>
              <a:t>S</a:t>
            </a:r>
            <a:endParaRPr kumimoji="1" lang="ja-JP" altLang="en-US" sz="1200" dirty="0">
              <a:solidFill>
                <a:schemeClr val="tx1"/>
              </a:solidFill>
            </a:endParaRPr>
          </a:p>
        </p:txBody>
      </p:sp>
      <p:sp>
        <p:nvSpPr>
          <p:cNvPr id="101" name="正方形/長方形 100"/>
          <p:cNvSpPr/>
          <p:nvPr/>
        </p:nvSpPr>
        <p:spPr>
          <a:xfrm>
            <a:off x="3672397" y="3159195"/>
            <a:ext cx="180024" cy="180024"/>
          </a:xfrm>
          <a:prstGeom prst="rect">
            <a:avLst/>
          </a:prstGeom>
          <a:noFill/>
          <a:ln cap="rnd">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ja-JP" sz="1200" dirty="0">
                <a:solidFill>
                  <a:schemeClr val="tx1"/>
                </a:solidFill>
              </a:rPr>
              <a:t>S’</a:t>
            </a:r>
            <a:endParaRPr kumimoji="1" lang="ja-JP" altLang="en-US" sz="1200" dirty="0">
              <a:solidFill>
                <a:schemeClr val="tx1"/>
              </a:solidFill>
            </a:endParaRPr>
          </a:p>
        </p:txBody>
      </p:sp>
      <p:cxnSp>
        <p:nvCxnSpPr>
          <p:cNvPr id="102" name="直線コネクタ 101"/>
          <p:cNvCxnSpPr/>
          <p:nvPr/>
        </p:nvCxnSpPr>
        <p:spPr>
          <a:xfrm>
            <a:off x="1692133" y="4239339"/>
            <a:ext cx="90012" cy="90012"/>
          </a:xfrm>
          <a:prstGeom prst="line">
            <a:avLst/>
          </a:prstGeom>
          <a:ln w="38100" cap="rnd">
            <a:solidFill>
              <a:srgbClr val="00B050"/>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104" name="直線コネクタ 103"/>
          <p:cNvCxnSpPr/>
          <p:nvPr/>
        </p:nvCxnSpPr>
        <p:spPr>
          <a:xfrm>
            <a:off x="3132325" y="4239339"/>
            <a:ext cx="90012" cy="90012"/>
          </a:xfrm>
          <a:prstGeom prst="line">
            <a:avLst/>
          </a:prstGeom>
          <a:ln w="38100" cap="rnd">
            <a:solidFill>
              <a:srgbClr val="00B050"/>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105" name="直線コネクタ 104"/>
          <p:cNvCxnSpPr/>
          <p:nvPr/>
        </p:nvCxnSpPr>
        <p:spPr>
          <a:xfrm>
            <a:off x="3132325" y="3519243"/>
            <a:ext cx="90012" cy="90012"/>
          </a:xfrm>
          <a:prstGeom prst="line">
            <a:avLst/>
          </a:prstGeom>
          <a:ln w="38100" cap="rnd">
            <a:solidFill>
              <a:srgbClr val="00B050"/>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106" name="直線コネクタ 105"/>
          <p:cNvCxnSpPr/>
          <p:nvPr/>
        </p:nvCxnSpPr>
        <p:spPr>
          <a:xfrm>
            <a:off x="4572517" y="3519243"/>
            <a:ext cx="90012" cy="90012"/>
          </a:xfrm>
          <a:prstGeom prst="line">
            <a:avLst/>
          </a:prstGeom>
          <a:ln w="38100" cap="rnd">
            <a:solidFill>
              <a:srgbClr val="00B050"/>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115" name="直線コネクタ 114"/>
          <p:cNvCxnSpPr/>
          <p:nvPr/>
        </p:nvCxnSpPr>
        <p:spPr>
          <a:xfrm>
            <a:off x="2412229" y="2799147"/>
            <a:ext cx="2880384" cy="0"/>
          </a:xfrm>
          <a:prstGeom prst="line">
            <a:avLst/>
          </a:prstGeom>
          <a:ln w="38100" cap="rnd">
            <a:solidFill>
              <a:srgbClr val="00B050"/>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116" name="直線コネクタ 115"/>
          <p:cNvCxnSpPr/>
          <p:nvPr/>
        </p:nvCxnSpPr>
        <p:spPr>
          <a:xfrm>
            <a:off x="3852421" y="3519243"/>
            <a:ext cx="0" cy="1890252"/>
          </a:xfrm>
          <a:prstGeom prst="line">
            <a:avLst/>
          </a:prstGeom>
          <a:ln w="38100" cap="rnd">
            <a:solidFill>
              <a:srgbClr val="00B050"/>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117" name="直線コネクタ 116"/>
          <p:cNvCxnSpPr/>
          <p:nvPr/>
        </p:nvCxnSpPr>
        <p:spPr>
          <a:xfrm>
            <a:off x="1692133" y="3519243"/>
            <a:ext cx="90012" cy="90012"/>
          </a:xfrm>
          <a:prstGeom prst="line">
            <a:avLst/>
          </a:prstGeom>
          <a:ln w="38100" cap="rnd">
            <a:solidFill>
              <a:srgbClr val="00B050"/>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118" name="直線コネクタ 117"/>
          <p:cNvCxnSpPr/>
          <p:nvPr/>
        </p:nvCxnSpPr>
        <p:spPr>
          <a:xfrm>
            <a:off x="1692133" y="6039579"/>
            <a:ext cx="90012" cy="90012"/>
          </a:xfrm>
          <a:prstGeom prst="line">
            <a:avLst/>
          </a:prstGeom>
          <a:ln w="38100" cap="rnd">
            <a:solidFill>
              <a:srgbClr val="00B050"/>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120" name="直線コネクタ 119"/>
          <p:cNvCxnSpPr/>
          <p:nvPr/>
        </p:nvCxnSpPr>
        <p:spPr>
          <a:xfrm>
            <a:off x="3132325" y="5679531"/>
            <a:ext cx="90012" cy="90012"/>
          </a:xfrm>
          <a:prstGeom prst="line">
            <a:avLst/>
          </a:prstGeom>
          <a:ln w="38100" cap="rnd">
            <a:solidFill>
              <a:srgbClr val="00B050"/>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121" name="直線コネクタ 120"/>
          <p:cNvCxnSpPr/>
          <p:nvPr/>
        </p:nvCxnSpPr>
        <p:spPr>
          <a:xfrm>
            <a:off x="4572517" y="4599387"/>
            <a:ext cx="90012" cy="90012"/>
          </a:xfrm>
          <a:prstGeom prst="line">
            <a:avLst/>
          </a:prstGeom>
          <a:ln w="38100" cap="rnd">
            <a:solidFill>
              <a:srgbClr val="00B050"/>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130" name="直線コネクタ 129"/>
          <p:cNvCxnSpPr/>
          <p:nvPr/>
        </p:nvCxnSpPr>
        <p:spPr>
          <a:xfrm>
            <a:off x="972037" y="3879291"/>
            <a:ext cx="90012" cy="90012"/>
          </a:xfrm>
          <a:prstGeom prst="line">
            <a:avLst/>
          </a:prstGeom>
          <a:ln w="38100" cap="rnd">
            <a:solidFill>
              <a:srgbClr val="00B050"/>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147" name="直線コネクタ 146"/>
          <p:cNvCxnSpPr/>
          <p:nvPr/>
        </p:nvCxnSpPr>
        <p:spPr>
          <a:xfrm>
            <a:off x="5292613" y="2799147"/>
            <a:ext cx="0" cy="360048"/>
          </a:xfrm>
          <a:prstGeom prst="line">
            <a:avLst/>
          </a:prstGeom>
          <a:ln w="38100" cap="rnd">
            <a:solidFill>
              <a:srgbClr val="00B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8" name="直線コネクタ 147"/>
          <p:cNvCxnSpPr/>
          <p:nvPr/>
        </p:nvCxnSpPr>
        <p:spPr>
          <a:xfrm flipH="1" flipV="1">
            <a:off x="3852421" y="4959435"/>
            <a:ext cx="90012" cy="90012"/>
          </a:xfrm>
          <a:prstGeom prst="line">
            <a:avLst/>
          </a:prstGeom>
          <a:ln w="38100" cap="rnd">
            <a:solidFill>
              <a:srgbClr val="00B050"/>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56" name="直線コネクタ 155"/>
          <p:cNvCxnSpPr/>
          <p:nvPr/>
        </p:nvCxnSpPr>
        <p:spPr>
          <a:xfrm flipH="1" flipV="1">
            <a:off x="2412229" y="2799147"/>
            <a:ext cx="90012" cy="90012"/>
          </a:xfrm>
          <a:prstGeom prst="line">
            <a:avLst/>
          </a:prstGeom>
          <a:ln w="38100" cap="rnd">
            <a:solidFill>
              <a:srgbClr val="00B050"/>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57" name="直線コネクタ 156"/>
          <p:cNvCxnSpPr/>
          <p:nvPr/>
        </p:nvCxnSpPr>
        <p:spPr>
          <a:xfrm>
            <a:off x="1602121" y="3429231"/>
            <a:ext cx="90012" cy="90012"/>
          </a:xfrm>
          <a:prstGeom prst="line">
            <a:avLst/>
          </a:prstGeom>
          <a:ln w="38100" cap="rnd">
            <a:solidFill>
              <a:srgbClr val="FF0000"/>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158" name="直線コネクタ 157"/>
          <p:cNvCxnSpPr/>
          <p:nvPr/>
        </p:nvCxnSpPr>
        <p:spPr>
          <a:xfrm>
            <a:off x="882025" y="3789279"/>
            <a:ext cx="90012" cy="90012"/>
          </a:xfrm>
          <a:prstGeom prst="line">
            <a:avLst/>
          </a:prstGeom>
          <a:ln w="38100" cap="rnd">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0" name="直線コネクタ 159"/>
          <p:cNvCxnSpPr/>
          <p:nvPr/>
        </p:nvCxnSpPr>
        <p:spPr>
          <a:xfrm>
            <a:off x="3042313" y="5589519"/>
            <a:ext cx="90012" cy="90012"/>
          </a:xfrm>
          <a:prstGeom prst="line">
            <a:avLst/>
          </a:prstGeom>
          <a:ln w="38100" cap="rnd">
            <a:solidFill>
              <a:srgbClr val="FF0000"/>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177" name="直線コネクタ 176"/>
          <p:cNvCxnSpPr/>
          <p:nvPr/>
        </p:nvCxnSpPr>
        <p:spPr>
          <a:xfrm>
            <a:off x="4482505" y="4509375"/>
            <a:ext cx="90012" cy="90012"/>
          </a:xfrm>
          <a:prstGeom prst="line">
            <a:avLst/>
          </a:prstGeom>
          <a:ln w="38100" cap="rnd">
            <a:solidFill>
              <a:srgbClr val="FF0000"/>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179" name="直線コネクタ 178"/>
          <p:cNvCxnSpPr/>
          <p:nvPr/>
        </p:nvCxnSpPr>
        <p:spPr>
          <a:xfrm>
            <a:off x="972037" y="6039579"/>
            <a:ext cx="720096" cy="0"/>
          </a:xfrm>
          <a:prstGeom prst="line">
            <a:avLst/>
          </a:prstGeom>
          <a:ln w="38100" cap="rnd">
            <a:solidFill>
              <a:srgbClr val="00B050"/>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180" name="直線コネクタ 179"/>
          <p:cNvCxnSpPr/>
          <p:nvPr/>
        </p:nvCxnSpPr>
        <p:spPr>
          <a:xfrm flipH="1" flipV="1">
            <a:off x="882025" y="5949567"/>
            <a:ext cx="90012" cy="90012"/>
          </a:xfrm>
          <a:prstGeom prst="line">
            <a:avLst/>
          </a:prstGeom>
          <a:ln w="38100" cap="rnd">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1" name="直線コネクタ 180"/>
          <p:cNvCxnSpPr/>
          <p:nvPr/>
        </p:nvCxnSpPr>
        <p:spPr>
          <a:xfrm>
            <a:off x="4572517" y="1719003"/>
            <a:ext cx="90012" cy="90012"/>
          </a:xfrm>
          <a:prstGeom prst="line">
            <a:avLst/>
          </a:prstGeom>
          <a:ln w="38100" cap="rnd">
            <a:solidFill>
              <a:srgbClr val="00B050"/>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182" name="直線コネクタ 181"/>
          <p:cNvCxnSpPr/>
          <p:nvPr/>
        </p:nvCxnSpPr>
        <p:spPr>
          <a:xfrm>
            <a:off x="4572517" y="1719003"/>
            <a:ext cx="720096" cy="0"/>
          </a:xfrm>
          <a:prstGeom prst="line">
            <a:avLst/>
          </a:prstGeom>
          <a:ln w="38100" cap="rnd">
            <a:solidFill>
              <a:srgbClr val="00B050"/>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185" name="直線コネクタ 184"/>
          <p:cNvCxnSpPr/>
          <p:nvPr/>
        </p:nvCxnSpPr>
        <p:spPr>
          <a:xfrm>
            <a:off x="5202601" y="1628991"/>
            <a:ext cx="90012" cy="90012"/>
          </a:xfrm>
          <a:prstGeom prst="line">
            <a:avLst/>
          </a:prstGeom>
          <a:ln w="38100" cap="rnd">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187" name="直線コネクタ 186"/>
          <p:cNvCxnSpPr/>
          <p:nvPr/>
        </p:nvCxnSpPr>
        <p:spPr>
          <a:xfrm>
            <a:off x="5112589" y="1538979"/>
            <a:ext cx="90012" cy="90012"/>
          </a:xfrm>
          <a:prstGeom prst="line">
            <a:avLst/>
          </a:prstGeom>
          <a:ln w="38100" cap="rnd">
            <a:solidFill>
              <a:srgbClr val="0070C0"/>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188" name="直線コネクタ 187"/>
          <p:cNvCxnSpPr/>
          <p:nvPr/>
        </p:nvCxnSpPr>
        <p:spPr>
          <a:xfrm flipV="1">
            <a:off x="882025" y="3429231"/>
            <a:ext cx="0" cy="360048"/>
          </a:xfrm>
          <a:prstGeom prst="line">
            <a:avLst/>
          </a:prstGeom>
          <a:ln w="38100" cap="rnd">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1" name="直線コネクタ 190"/>
          <p:cNvCxnSpPr/>
          <p:nvPr/>
        </p:nvCxnSpPr>
        <p:spPr>
          <a:xfrm>
            <a:off x="5112589" y="4059315"/>
            <a:ext cx="90012" cy="90012"/>
          </a:xfrm>
          <a:prstGeom prst="line">
            <a:avLst/>
          </a:prstGeom>
          <a:ln w="38100" cap="rnd">
            <a:solidFill>
              <a:srgbClr val="0070C0"/>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192" name="直線コネクタ 191"/>
          <p:cNvCxnSpPr/>
          <p:nvPr/>
        </p:nvCxnSpPr>
        <p:spPr>
          <a:xfrm>
            <a:off x="4572517" y="6039579"/>
            <a:ext cx="90012" cy="90012"/>
          </a:xfrm>
          <a:prstGeom prst="line">
            <a:avLst/>
          </a:prstGeom>
          <a:ln w="38100" cap="rnd">
            <a:solidFill>
              <a:srgbClr val="00B050"/>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193" name="直線コネクタ 192"/>
          <p:cNvCxnSpPr/>
          <p:nvPr/>
        </p:nvCxnSpPr>
        <p:spPr>
          <a:xfrm>
            <a:off x="4572517" y="6039579"/>
            <a:ext cx="720096" cy="0"/>
          </a:xfrm>
          <a:prstGeom prst="line">
            <a:avLst/>
          </a:prstGeom>
          <a:ln w="38100" cap="rnd">
            <a:solidFill>
              <a:srgbClr val="00B050"/>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194" name="直線コネクタ 193"/>
          <p:cNvCxnSpPr/>
          <p:nvPr/>
        </p:nvCxnSpPr>
        <p:spPr>
          <a:xfrm flipH="1" flipV="1">
            <a:off x="5202601" y="5949567"/>
            <a:ext cx="90012" cy="90012"/>
          </a:xfrm>
          <a:prstGeom prst="line">
            <a:avLst/>
          </a:prstGeom>
          <a:ln w="38100" cap="rnd">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5" name="直線コネクタ 194"/>
          <p:cNvCxnSpPr/>
          <p:nvPr/>
        </p:nvCxnSpPr>
        <p:spPr>
          <a:xfrm>
            <a:off x="5112589" y="5859555"/>
            <a:ext cx="90012" cy="90012"/>
          </a:xfrm>
          <a:prstGeom prst="line">
            <a:avLst/>
          </a:prstGeom>
          <a:ln w="38100" cap="rnd">
            <a:solidFill>
              <a:srgbClr val="0070C0"/>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196" name="直線コネクタ 195"/>
          <p:cNvCxnSpPr/>
          <p:nvPr/>
        </p:nvCxnSpPr>
        <p:spPr>
          <a:xfrm>
            <a:off x="5292613" y="2799147"/>
            <a:ext cx="0" cy="810108"/>
          </a:xfrm>
          <a:prstGeom prst="line">
            <a:avLst/>
          </a:prstGeom>
          <a:ln w="38100" cap="rnd">
            <a:solidFill>
              <a:srgbClr val="00B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9" name="直線コネクタ 198"/>
          <p:cNvCxnSpPr/>
          <p:nvPr/>
        </p:nvCxnSpPr>
        <p:spPr>
          <a:xfrm>
            <a:off x="3852421" y="5409495"/>
            <a:ext cx="2160288" cy="0"/>
          </a:xfrm>
          <a:prstGeom prst="line">
            <a:avLst/>
          </a:prstGeom>
          <a:ln w="38100" cap="rnd">
            <a:solidFill>
              <a:srgbClr val="00B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0" name="直線コネクタ 199"/>
          <p:cNvCxnSpPr/>
          <p:nvPr/>
        </p:nvCxnSpPr>
        <p:spPr>
          <a:xfrm flipV="1">
            <a:off x="6012709" y="4419363"/>
            <a:ext cx="0" cy="990132"/>
          </a:xfrm>
          <a:prstGeom prst="line">
            <a:avLst/>
          </a:prstGeom>
          <a:ln w="38100" cap="rnd">
            <a:solidFill>
              <a:srgbClr val="00B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2" name="直線コネクタ 201"/>
          <p:cNvCxnSpPr/>
          <p:nvPr/>
        </p:nvCxnSpPr>
        <p:spPr>
          <a:xfrm>
            <a:off x="6012709" y="4239339"/>
            <a:ext cx="0" cy="270036"/>
          </a:xfrm>
          <a:prstGeom prst="line">
            <a:avLst/>
          </a:prstGeom>
          <a:ln w="38100" cap="rnd">
            <a:solidFill>
              <a:srgbClr val="00B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0" name="直線コネクタ 109"/>
          <p:cNvCxnSpPr/>
          <p:nvPr/>
        </p:nvCxnSpPr>
        <p:spPr>
          <a:xfrm>
            <a:off x="5112589" y="1538979"/>
            <a:ext cx="90012" cy="90012"/>
          </a:xfrm>
          <a:prstGeom prst="line">
            <a:avLst/>
          </a:prstGeom>
          <a:ln w="38100" cap="rnd">
            <a:solidFill>
              <a:srgbClr val="0070C0"/>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140" name="直線コネクタ 139"/>
          <p:cNvCxnSpPr/>
          <p:nvPr/>
        </p:nvCxnSpPr>
        <p:spPr>
          <a:xfrm flipH="1">
            <a:off x="6012709" y="6039579"/>
            <a:ext cx="1080144" cy="0"/>
          </a:xfrm>
          <a:prstGeom prst="line">
            <a:avLst/>
          </a:prstGeom>
          <a:ln w="38100" cap="rnd">
            <a:solidFill>
              <a:srgbClr val="00B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1" name="直線コネクタ 140"/>
          <p:cNvCxnSpPr/>
          <p:nvPr/>
        </p:nvCxnSpPr>
        <p:spPr>
          <a:xfrm>
            <a:off x="6012709" y="6039579"/>
            <a:ext cx="90012" cy="90012"/>
          </a:xfrm>
          <a:prstGeom prst="line">
            <a:avLst/>
          </a:prstGeom>
          <a:ln w="38100" cap="rnd">
            <a:solidFill>
              <a:srgbClr val="00B050"/>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42" name="直線コネクタ 141"/>
          <p:cNvCxnSpPr/>
          <p:nvPr/>
        </p:nvCxnSpPr>
        <p:spPr>
          <a:xfrm>
            <a:off x="7092853" y="6039579"/>
            <a:ext cx="90012" cy="90012"/>
          </a:xfrm>
          <a:prstGeom prst="line">
            <a:avLst/>
          </a:prstGeom>
          <a:ln w="38100" cap="rnd">
            <a:solidFill>
              <a:srgbClr val="00B050"/>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149" name="直線コネクタ 148"/>
          <p:cNvCxnSpPr/>
          <p:nvPr/>
        </p:nvCxnSpPr>
        <p:spPr>
          <a:xfrm flipH="1">
            <a:off x="5292613" y="6039579"/>
            <a:ext cx="720096" cy="0"/>
          </a:xfrm>
          <a:prstGeom prst="line">
            <a:avLst/>
          </a:prstGeom>
          <a:ln w="38100" cap="rnd">
            <a:solidFill>
              <a:srgbClr val="00B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0" name="直線コネクタ 149"/>
          <p:cNvCxnSpPr/>
          <p:nvPr/>
        </p:nvCxnSpPr>
        <p:spPr>
          <a:xfrm>
            <a:off x="7632925" y="4419363"/>
            <a:ext cx="90012" cy="90012"/>
          </a:xfrm>
          <a:prstGeom prst="line">
            <a:avLst/>
          </a:prstGeom>
          <a:ln w="38100" cap="rnd">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1" name="直線コネクタ 150"/>
          <p:cNvCxnSpPr/>
          <p:nvPr/>
        </p:nvCxnSpPr>
        <p:spPr>
          <a:xfrm>
            <a:off x="7632925" y="4419363"/>
            <a:ext cx="0" cy="450060"/>
          </a:xfrm>
          <a:prstGeom prst="line">
            <a:avLst/>
          </a:prstGeom>
          <a:ln w="38100" cap="rnd">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2" name="直線コネクタ 151"/>
          <p:cNvCxnSpPr/>
          <p:nvPr/>
        </p:nvCxnSpPr>
        <p:spPr>
          <a:xfrm>
            <a:off x="7542913" y="4779411"/>
            <a:ext cx="90012" cy="90012"/>
          </a:xfrm>
          <a:prstGeom prst="line">
            <a:avLst/>
          </a:prstGeom>
          <a:ln w="38100" cap="rnd">
            <a:solidFill>
              <a:srgbClr val="0070C0"/>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155" name="直線コネクタ 154"/>
          <p:cNvCxnSpPr/>
          <p:nvPr/>
        </p:nvCxnSpPr>
        <p:spPr>
          <a:xfrm flipV="1">
            <a:off x="7722937" y="2709135"/>
            <a:ext cx="0" cy="360048"/>
          </a:xfrm>
          <a:prstGeom prst="line">
            <a:avLst/>
          </a:prstGeom>
          <a:ln w="38100" cap="rnd">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9" name="直線コネクタ 158"/>
          <p:cNvCxnSpPr/>
          <p:nvPr/>
        </p:nvCxnSpPr>
        <p:spPr>
          <a:xfrm>
            <a:off x="7632925" y="2619123"/>
            <a:ext cx="90012" cy="90012"/>
          </a:xfrm>
          <a:prstGeom prst="line">
            <a:avLst/>
          </a:prstGeom>
          <a:ln w="38100" cap="rnd">
            <a:solidFill>
              <a:srgbClr val="0070C0"/>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161" name="直線コネクタ 160"/>
          <p:cNvCxnSpPr/>
          <p:nvPr/>
        </p:nvCxnSpPr>
        <p:spPr>
          <a:xfrm>
            <a:off x="7722937" y="3069183"/>
            <a:ext cx="90012" cy="90012"/>
          </a:xfrm>
          <a:prstGeom prst="line">
            <a:avLst/>
          </a:prstGeom>
          <a:ln w="38100" cap="rnd">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3" name="直線コネクタ 122"/>
          <p:cNvCxnSpPr/>
          <p:nvPr/>
        </p:nvCxnSpPr>
        <p:spPr>
          <a:xfrm flipH="1" flipV="1">
            <a:off x="7092853" y="3879291"/>
            <a:ext cx="90012" cy="90012"/>
          </a:xfrm>
          <a:prstGeom prst="line">
            <a:avLst/>
          </a:prstGeom>
          <a:ln w="38100">
            <a:solidFill>
              <a:srgbClr val="00B050"/>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108" name="直線コネクタ 107"/>
          <p:cNvCxnSpPr/>
          <p:nvPr/>
        </p:nvCxnSpPr>
        <p:spPr>
          <a:xfrm>
            <a:off x="5292613" y="4239339"/>
            <a:ext cx="90012" cy="90012"/>
          </a:xfrm>
          <a:prstGeom prst="line">
            <a:avLst/>
          </a:prstGeom>
          <a:ln w="38100" cap="rnd">
            <a:solidFill>
              <a:srgbClr val="00B050"/>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109" name="直線コネクタ 108"/>
          <p:cNvCxnSpPr/>
          <p:nvPr/>
        </p:nvCxnSpPr>
        <p:spPr>
          <a:xfrm>
            <a:off x="5202601" y="4149327"/>
            <a:ext cx="90012" cy="90012"/>
          </a:xfrm>
          <a:prstGeom prst="line">
            <a:avLst/>
          </a:prstGeom>
          <a:ln w="38100" cap="rnd">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5" name="直線コネクタ 124"/>
          <p:cNvCxnSpPr/>
          <p:nvPr/>
        </p:nvCxnSpPr>
        <p:spPr>
          <a:xfrm>
            <a:off x="5292613" y="3609255"/>
            <a:ext cx="1800240" cy="0"/>
          </a:xfrm>
          <a:prstGeom prst="line">
            <a:avLst/>
          </a:prstGeom>
          <a:ln w="38100" cap="rnd">
            <a:solidFill>
              <a:srgbClr val="00B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6" name="直線コネクタ 125"/>
          <p:cNvCxnSpPr/>
          <p:nvPr/>
        </p:nvCxnSpPr>
        <p:spPr>
          <a:xfrm>
            <a:off x="7092853" y="3609255"/>
            <a:ext cx="0" cy="270036"/>
          </a:xfrm>
          <a:prstGeom prst="line">
            <a:avLst/>
          </a:prstGeom>
          <a:ln w="38100" cap="rnd">
            <a:solidFill>
              <a:srgbClr val="00B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7" name="直線コネクタ 106"/>
          <p:cNvCxnSpPr/>
          <p:nvPr/>
        </p:nvCxnSpPr>
        <p:spPr>
          <a:xfrm flipH="1">
            <a:off x="792013" y="3339219"/>
            <a:ext cx="8191092" cy="0"/>
          </a:xfrm>
          <a:prstGeom prst="line">
            <a:avLst/>
          </a:prstGeom>
          <a:ln w="38100" cap="rnd">
            <a:solidFill>
              <a:srgbClr val="0070C0"/>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133" name="直線コネクタ 132"/>
          <p:cNvCxnSpPr/>
          <p:nvPr/>
        </p:nvCxnSpPr>
        <p:spPr>
          <a:xfrm flipH="1">
            <a:off x="7542913" y="4779411"/>
            <a:ext cx="1440192" cy="0"/>
          </a:xfrm>
          <a:prstGeom prst="line">
            <a:avLst/>
          </a:prstGeom>
          <a:ln w="38100" cap="rnd">
            <a:solidFill>
              <a:srgbClr val="0070C0"/>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134" name="直線コネクタ 133"/>
          <p:cNvCxnSpPr/>
          <p:nvPr/>
        </p:nvCxnSpPr>
        <p:spPr>
          <a:xfrm>
            <a:off x="792013" y="3339219"/>
            <a:ext cx="90012" cy="90012"/>
          </a:xfrm>
          <a:prstGeom prst="line">
            <a:avLst/>
          </a:prstGeom>
          <a:ln w="38100" cap="rnd">
            <a:solidFill>
              <a:srgbClr val="0070C0"/>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136" name="直線コネクタ 135"/>
          <p:cNvCxnSpPr/>
          <p:nvPr/>
        </p:nvCxnSpPr>
        <p:spPr>
          <a:xfrm>
            <a:off x="1602121" y="1088919"/>
            <a:ext cx="0" cy="2340312"/>
          </a:xfrm>
          <a:prstGeom prst="line">
            <a:avLst/>
          </a:prstGeom>
          <a:ln w="38100" cap="rnd">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139" name="直線コネクタ 138"/>
          <p:cNvCxnSpPr/>
          <p:nvPr/>
        </p:nvCxnSpPr>
        <p:spPr>
          <a:xfrm>
            <a:off x="6912829" y="1088919"/>
            <a:ext cx="0" cy="5760768"/>
          </a:xfrm>
          <a:prstGeom prst="line">
            <a:avLst/>
          </a:prstGeom>
          <a:ln w="38100" cap="rnd">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4" name="直線コネクタ 153"/>
          <p:cNvCxnSpPr/>
          <p:nvPr/>
        </p:nvCxnSpPr>
        <p:spPr>
          <a:xfrm>
            <a:off x="5922697" y="1088919"/>
            <a:ext cx="0" cy="5760768"/>
          </a:xfrm>
          <a:prstGeom prst="line">
            <a:avLst/>
          </a:prstGeom>
          <a:ln w="38100" cap="rnd">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3" name="直線コネクタ 202"/>
          <p:cNvCxnSpPr/>
          <p:nvPr/>
        </p:nvCxnSpPr>
        <p:spPr>
          <a:xfrm>
            <a:off x="1602121" y="1088919"/>
            <a:ext cx="0" cy="5760768"/>
          </a:xfrm>
          <a:prstGeom prst="line">
            <a:avLst/>
          </a:prstGeom>
          <a:ln w="38100" cap="rnd">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4" name="直線コネクタ 203"/>
          <p:cNvCxnSpPr/>
          <p:nvPr/>
        </p:nvCxnSpPr>
        <p:spPr>
          <a:xfrm>
            <a:off x="3042313" y="1088919"/>
            <a:ext cx="0" cy="5760768"/>
          </a:xfrm>
          <a:prstGeom prst="line">
            <a:avLst/>
          </a:prstGeom>
          <a:ln w="38100" cap="rnd">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6" name="直線コネクタ 205"/>
          <p:cNvCxnSpPr/>
          <p:nvPr/>
        </p:nvCxnSpPr>
        <p:spPr>
          <a:xfrm>
            <a:off x="4482505" y="1088919"/>
            <a:ext cx="0" cy="5760768"/>
          </a:xfrm>
          <a:prstGeom prst="line">
            <a:avLst/>
          </a:prstGeom>
          <a:ln w="38100" cap="rnd">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3" name="直線コネクタ 112"/>
          <p:cNvCxnSpPr/>
          <p:nvPr/>
        </p:nvCxnSpPr>
        <p:spPr>
          <a:xfrm>
            <a:off x="341953" y="1538979"/>
            <a:ext cx="8641152" cy="0"/>
          </a:xfrm>
          <a:prstGeom prst="line">
            <a:avLst/>
          </a:prstGeom>
          <a:ln w="38100" cap="rnd">
            <a:solidFill>
              <a:srgbClr val="0070C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4" name="直線コネクタ 113"/>
          <p:cNvCxnSpPr/>
          <p:nvPr/>
        </p:nvCxnSpPr>
        <p:spPr>
          <a:xfrm>
            <a:off x="341953" y="2619123"/>
            <a:ext cx="8641152" cy="0"/>
          </a:xfrm>
          <a:prstGeom prst="line">
            <a:avLst/>
          </a:prstGeom>
          <a:ln w="38100" cap="rnd">
            <a:solidFill>
              <a:srgbClr val="0070C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4" name="直線コネクタ 123"/>
          <p:cNvCxnSpPr/>
          <p:nvPr/>
        </p:nvCxnSpPr>
        <p:spPr>
          <a:xfrm flipH="1">
            <a:off x="341953" y="4059315"/>
            <a:ext cx="8641152" cy="0"/>
          </a:xfrm>
          <a:prstGeom prst="line">
            <a:avLst/>
          </a:prstGeom>
          <a:ln w="38100" cap="rnd">
            <a:solidFill>
              <a:srgbClr val="0070C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7" name="直線コネクタ 126"/>
          <p:cNvCxnSpPr/>
          <p:nvPr/>
        </p:nvCxnSpPr>
        <p:spPr>
          <a:xfrm>
            <a:off x="341953" y="4779411"/>
            <a:ext cx="7200960" cy="0"/>
          </a:xfrm>
          <a:prstGeom prst="line">
            <a:avLst/>
          </a:prstGeom>
          <a:ln w="38100" cap="rnd">
            <a:solidFill>
              <a:srgbClr val="0070C0"/>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131" name="直線コネクタ 130"/>
          <p:cNvCxnSpPr/>
          <p:nvPr/>
        </p:nvCxnSpPr>
        <p:spPr>
          <a:xfrm>
            <a:off x="341953" y="5859555"/>
            <a:ext cx="8641152" cy="0"/>
          </a:xfrm>
          <a:prstGeom prst="line">
            <a:avLst/>
          </a:prstGeom>
          <a:ln w="38100" cap="rnd">
            <a:solidFill>
              <a:srgbClr val="0070C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2" name="直線コネクタ 131"/>
          <p:cNvCxnSpPr/>
          <p:nvPr/>
        </p:nvCxnSpPr>
        <p:spPr>
          <a:xfrm>
            <a:off x="341953" y="3339219"/>
            <a:ext cx="450060" cy="0"/>
          </a:xfrm>
          <a:prstGeom prst="line">
            <a:avLst/>
          </a:prstGeom>
          <a:ln w="38100" cap="rnd">
            <a:solidFill>
              <a:srgbClr val="0070C0"/>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2" name="タイトル 1"/>
          <p:cNvSpPr>
            <a:spLocks noGrp="1"/>
          </p:cNvSpPr>
          <p:nvPr>
            <p:ph type="title"/>
          </p:nvPr>
        </p:nvSpPr>
        <p:spPr/>
        <p:txBody>
          <a:bodyPr/>
          <a:lstStyle/>
          <a:p>
            <a:r>
              <a:rPr lang="en-US" altLang="ja-JP" dirty="0"/>
              <a:t>3</a:t>
            </a:r>
            <a:r>
              <a:rPr lang="ja-JP" altLang="en-US" dirty="0"/>
              <a:t>次元的な構造を考えながら，設計</a:t>
            </a:r>
            <a:endParaRPr kumimoji="1" lang="ja-JP" altLang="en-US" dirty="0"/>
          </a:p>
        </p:txBody>
      </p:sp>
    </p:spTree>
    <p:extLst>
      <p:ext uri="{BB962C8B-B14F-4D97-AF65-F5344CB8AC3E}">
        <p14:creationId xmlns:p14="http://schemas.microsoft.com/office/powerpoint/2010/main" val="240387400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実際の設計データ</a:t>
            </a:r>
            <a:endParaRPr kumimoji="1" lang="ja-JP" altLang="en-US" dirty="0"/>
          </a:p>
        </p:txBody>
      </p:sp>
      <p:sp>
        <p:nvSpPr>
          <p:cNvPr id="5" name="テキスト プレースホルダー 4"/>
          <p:cNvSpPr>
            <a:spLocks noGrp="1"/>
          </p:cNvSpPr>
          <p:nvPr>
            <p:ph type="body" sz="quarter" idx="10"/>
          </p:nvPr>
        </p:nvSpPr>
        <p:spPr/>
        <p:txBody>
          <a:bodyPr/>
          <a:lstStyle/>
          <a:p>
            <a:endParaRPr kumimoji="1" lang="ja-JP" altLang="en-US"/>
          </a:p>
        </p:txBody>
      </p:sp>
      <p:pic>
        <p:nvPicPr>
          <p:cNvPr id="4" name="図 3"/>
          <p:cNvPicPr>
            <a:picLocks noChangeAspect="1"/>
          </p:cNvPicPr>
          <p:nvPr/>
        </p:nvPicPr>
        <p:blipFill>
          <a:blip r:embed="rId2"/>
          <a:stretch>
            <a:fillRect/>
          </a:stretch>
        </p:blipFill>
        <p:spPr>
          <a:xfrm>
            <a:off x="521955" y="2258987"/>
            <a:ext cx="8452256" cy="3305876"/>
          </a:xfrm>
          <a:prstGeom prst="rect">
            <a:avLst/>
          </a:prstGeom>
        </p:spPr>
      </p:pic>
    </p:spTree>
    <p:extLst>
      <p:ext uri="{BB962C8B-B14F-4D97-AF65-F5344CB8AC3E}">
        <p14:creationId xmlns:p14="http://schemas.microsoft.com/office/powerpoint/2010/main" val="35662621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質問と回答とか</a:t>
            </a:r>
            <a:endParaRPr kumimoji="1" lang="ja-JP" altLang="en-US" dirty="0"/>
          </a:p>
        </p:txBody>
      </p:sp>
      <p:sp>
        <p:nvSpPr>
          <p:cNvPr id="3" name="テキスト プレースホルダー 2"/>
          <p:cNvSpPr>
            <a:spLocks noGrp="1"/>
          </p:cNvSpPr>
          <p:nvPr>
            <p:ph type="body" sz="quarter" idx="10"/>
          </p:nvPr>
        </p:nvSpPr>
        <p:spPr/>
        <p:txBody>
          <a:bodyPr/>
          <a:lstStyle/>
          <a:p>
            <a:r>
              <a:rPr lang="ja-JP" altLang="en-US" dirty="0"/>
              <a:t>今日の内容は学部で習った内容でしたので、理解できました。自作</a:t>
            </a:r>
            <a:r>
              <a:rPr lang="en-US" altLang="ja-JP" dirty="0"/>
              <a:t>PC</a:t>
            </a:r>
            <a:r>
              <a:rPr lang="ja-JP" altLang="en-US" dirty="0"/>
              <a:t>を作っているので、より</a:t>
            </a:r>
            <a:r>
              <a:rPr lang="en-US" altLang="ja-JP" dirty="0"/>
              <a:t>PC</a:t>
            </a:r>
            <a:r>
              <a:rPr lang="ja-JP" altLang="en-US" dirty="0"/>
              <a:t>に対する理解を深めたいです。</a:t>
            </a:r>
            <a:endParaRPr lang="en-US" altLang="ja-JP" dirty="0"/>
          </a:p>
          <a:p>
            <a:r>
              <a:rPr lang="ja-JP" altLang="en-US" dirty="0"/>
              <a:t>ゲームボーイアドバンスが好きで、多少それ用のアセンブリ言語を触ったことがあったので、今日の内容はほぼ理解できました。</a:t>
            </a:r>
            <a:endParaRPr kumimoji="1" lang="ja-JP" altLang="en-US" dirty="0"/>
          </a:p>
        </p:txBody>
      </p:sp>
    </p:spTree>
    <p:extLst>
      <p:ext uri="{BB962C8B-B14F-4D97-AF65-F5344CB8AC3E}">
        <p14:creationId xmlns:p14="http://schemas.microsoft.com/office/powerpoint/2010/main" val="299309724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31954" y="0"/>
            <a:ext cx="8712046" cy="638969"/>
          </a:xfrm>
        </p:spPr>
        <p:txBody>
          <a:bodyPr/>
          <a:lstStyle/>
          <a:p>
            <a:r>
              <a:rPr kumimoji="1" lang="ja-JP" altLang="en-US" dirty="0"/>
              <a:t>実際の例：</a:t>
            </a:r>
            <a:r>
              <a:rPr kumimoji="1" lang="en-US" altLang="ja-JP" dirty="0"/>
              <a:t>IBM POWER8 </a:t>
            </a:r>
            <a:r>
              <a:rPr kumimoji="1" lang="ja-JP" altLang="en-US" dirty="0"/>
              <a:t>のチップ写真</a:t>
            </a:r>
          </a:p>
        </p:txBody>
      </p:sp>
      <p:sp>
        <p:nvSpPr>
          <p:cNvPr id="3" name="テキスト プレースホルダー 2"/>
          <p:cNvSpPr>
            <a:spLocks noGrp="1"/>
          </p:cNvSpPr>
          <p:nvPr>
            <p:ph type="body" sz="quarter" idx="10"/>
          </p:nvPr>
        </p:nvSpPr>
        <p:spPr>
          <a:xfrm>
            <a:off x="0" y="5859027"/>
            <a:ext cx="8892048" cy="449698"/>
          </a:xfrm>
        </p:spPr>
        <p:txBody>
          <a:bodyPr/>
          <a:lstStyle/>
          <a:p>
            <a:pPr lvl="1"/>
            <a:r>
              <a:rPr kumimoji="1" lang="ja-JP" altLang="en-US" dirty="0" err="1"/>
              <a:t>もわっ</a:t>
            </a:r>
            <a:r>
              <a:rPr kumimoji="1" lang="ja-JP" altLang="en-US" dirty="0"/>
              <a:t>とした模様の部分がスタンダード・セルを自動で配置した部分</a:t>
            </a:r>
            <a:endParaRPr kumimoji="1" lang="en-US" altLang="ja-JP" dirty="0"/>
          </a:p>
          <a:p>
            <a:pPr lvl="1"/>
            <a:r>
              <a:rPr kumimoji="1" lang="ja-JP" altLang="en-US" dirty="0"/>
              <a:t>四角いところは基本的にはメモリ</a:t>
            </a:r>
            <a:endParaRPr kumimoji="1" lang="en-US" altLang="ja-JP" dirty="0"/>
          </a:p>
          <a:p>
            <a:pPr lvl="2"/>
            <a:r>
              <a:rPr kumimoji="1" lang="ja-JP" altLang="en-US" dirty="0"/>
              <a:t>同じものが規則正しく並んでいる</a:t>
            </a:r>
          </a:p>
        </p:txBody>
      </p:sp>
      <p:pic>
        <p:nvPicPr>
          <p:cNvPr id="4" name="図 3"/>
          <p:cNvPicPr>
            <a:picLocks noChangeAspect="1"/>
          </p:cNvPicPr>
          <p:nvPr/>
        </p:nvPicPr>
        <p:blipFill>
          <a:blip r:embed="rId2"/>
          <a:stretch>
            <a:fillRect/>
          </a:stretch>
        </p:blipFill>
        <p:spPr>
          <a:xfrm>
            <a:off x="1421965" y="1088974"/>
            <a:ext cx="6763067" cy="4444831"/>
          </a:xfrm>
          <a:prstGeom prst="rect">
            <a:avLst/>
          </a:prstGeom>
        </p:spPr>
      </p:pic>
      <p:sp>
        <p:nvSpPr>
          <p:cNvPr id="5" name="テキスト プレースホルダー 2"/>
          <p:cNvSpPr txBox="1">
            <a:spLocks/>
          </p:cNvSpPr>
          <p:nvPr/>
        </p:nvSpPr>
        <p:spPr bwMode="auto">
          <a:xfrm>
            <a:off x="431954" y="458967"/>
            <a:ext cx="8280092" cy="44969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marL="360000" indent="-360000" algn="l" rtl="0" eaLnBrk="1" fontAlgn="base" hangingPunct="1">
              <a:lnSpc>
                <a:spcPct val="110000"/>
              </a:lnSpc>
              <a:spcBef>
                <a:spcPts val="2400"/>
              </a:spcBef>
              <a:spcAft>
                <a:spcPts val="600"/>
              </a:spcAft>
              <a:buClr>
                <a:schemeClr val="accent5"/>
              </a:buClr>
              <a:buFont typeface="Wingdings" panose="05000000000000000000" pitchFamily="2" charset="2"/>
              <a:buChar char="n"/>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1pPr>
            <a:lvl2pPr marL="720000" indent="-360000" algn="l" rtl="0" eaLnBrk="1" fontAlgn="base" hangingPunct="1">
              <a:lnSpc>
                <a:spcPct val="110000"/>
              </a:lnSpc>
              <a:spcBef>
                <a:spcPts val="300"/>
              </a:spcBef>
              <a:spcAft>
                <a:spcPts val="300"/>
              </a:spcAft>
              <a:buClr>
                <a:schemeClr val="accent4"/>
              </a:buClr>
              <a:buSzPct val="90000"/>
              <a:buFont typeface="メイリオ"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2pPr>
            <a:lvl3pPr marL="1080000" indent="-360000" algn="l" rtl="0" eaLnBrk="1" fontAlgn="base" hangingPunct="1">
              <a:lnSpc>
                <a:spcPct val="110000"/>
              </a:lnSpc>
              <a:spcBef>
                <a:spcPts val="300"/>
              </a:spcBef>
              <a:spcAft>
                <a:spcPts val="100"/>
              </a:spcAft>
              <a:buClr>
                <a:schemeClr val="accent3"/>
              </a:buClr>
              <a:buSzPct val="90000"/>
              <a:buFont typeface="メイリオ"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3pPr>
            <a:lvl4pPr marL="1440000" indent="-360000" algn="l" rtl="0" eaLnBrk="1" fontAlgn="base" hangingPunct="1">
              <a:lnSpc>
                <a:spcPct val="100000"/>
              </a:lnSpc>
              <a:spcBef>
                <a:spcPts val="100"/>
              </a:spcBef>
              <a:spcAft>
                <a:spcPts val="100"/>
              </a:spcAft>
              <a:buClr>
                <a:schemeClr val="accent5"/>
              </a:buClr>
              <a:buSzPct val="80000"/>
              <a:buFont typeface="MeiryoKe_PGothic"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4pPr>
            <a:lvl5pPr marL="1800000" indent="-360000" algn="l" rtl="0" eaLnBrk="1" fontAlgn="base" hangingPunct="1">
              <a:lnSpc>
                <a:spcPct val="100000"/>
              </a:lnSpc>
              <a:spcBef>
                <a:spcPts val="100"/>
              </a:spcBef>
              <a:spcAft>
                <a:spcPts val="100"/>
              </a:spcAft>
              <a:buClr>
                <a:srgbClr val="6666FF"/>
              </a:buClr>
              <a:buSzPct val="80000"/>
              <a:buFont typeface="MeiryoKe_PGothic"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5pPr>
            <a:lvl6pPr marL="25146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6pPr>
            <a:lvl7pPr marL="29718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7pPr>
            <a:lvl8pPr marL="34290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8pPr>
            <a:lvl9pPr marL="38862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9pPr>
          </a:lstStyle>
          <a:p>
            <a:pPr marL="0" indent="0">
              <a:buNone/>
            </a:pPr>
            <a:r>
              <a:rPr lang="ja-JP" altLang="en-US" sz="1100" kern="0" dirty="0">
                <a:solidFill>
                  <a:schemeClr val="bg1"/>
                </a:solidFill>
              </a:rPr>
              <a:t>画像は </a:t>
            </a:r>
            <a:r>
              <a:rPr lang="en-US" altLang="ja-JP" sz="1100" dirty="0">
                <a:solidFill>
                  <a:schemeClr val="bg1"/>
                </a:solidFill>
              </a:rPr>
              <a:t>2014 IEEE International Solid-State Circuits Conference </a:t>
            </a:r>
            <a:r>
              <a:rPr lang="en-US" altLang="ja-JP" sz="1100" kern="0" dirty="0">
                <a:solidFill>
                  <a:schemeClr val="bg1"/>
                </a:solidFill>
              </a:rPr>
              <a:t>5.1: POWER8TM: A 12-Core Server-Class Processor in 22nm SOI with 7.6Tb/s Off-Chip Bandwidth </a:t>
            </a:r>
            <a:r>
              <a:rPr lang="ja-JP" altLang="en-US" sz="1100" kern="0" dirty="0">
                <a:solidFill>
                  <a:schemeClr val="bg1"/>
                </a:solidFill>
              </a:rPr>
              <a:t>より</a:t>
            </a:r>
          </a:p>
        </p:txBody>
      </p:sp>
    </p:spTree>
    <p:extLst>
      <p:ext uri="{BB962C8B-B14F-4D97-AF65-F5344CB8AC3E}">
        <p14:creationId xmlns:p14="http://schemas.microsoft.com/office/powerpoint/2010/main" val="11438942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回路の設計のまとめ</a:t>
            </a:r>
          </a:p>
        </p:txBody>
      </p:sp>
      <p:sp>
        <p:nvSpPr>
          <p:cNvPr id="3" name="テキスト プレースホルダー 2"/>
          <p:cNvSpPr>
            <a:spLocks noGrp="1"/>
          </p:cNvSpPr>
          <p:nvPr>
            <p:ph type="body" sz="quarter" idx="10"/>
          </p:nvPr>
        </p:nvSpPr>
        <p:spPr/>
        <p:txBody>
          <a:bodyPr/>
          <a:lstStyle/>
          <a:p>
            <a:r>
              <a:rPr kumimoji="1" lang="ja-JP" altLang="en-US" dirty="0"/>
              <a:t>論理関数や記憶素子は，</a:t>
            </a:r>
            <a:br>
              <a:rPr kumimoji="1" lang="en-US" altLang="ja-JP" dirty="0"/>
            </a:br>
            <a:r>
              <a:rPr kumimoji="1" lang="ja-JP" altLang="en-US" dirty="0"/>
              <a:t>すべて完全集合の要素のゲートに分解して実装出来る</a:t>
            </a:r>
            <a:endParaRPr kumimoji="1" lang="en-US" altLang="ja-JP" dirty="0"/>
          </a:p>
          <a:p>
            <a:r>
              <a:rPr kumimoji="1" lang="en-US" altLang="ja-JP" dirty="0"/>
              <a:t>CPU </a:t>
            </a:r>
            <a:r>
              <a:rPr kumimoji="1" lang="ja-JP" altLang="en-US" dirty="0"/>
              <a:t>の設計と製造の流れ</a:t>
            </a:r>
            <a:endParaRPr kumimoji="1" lang="en-US" altLang="ja-JP" dirty="0"/>
          </a:p>
          <a:p>
            <a:pPr marL="817200" lvl="1" indent="-457200">
              <a:buFont typeface="+mj-lt"/>
              <a:buAutoNum type="arabicPeriod"/>
            </a:pPr>
            <a:r>
              <a:rPr kumimoji="1" lang="ja-JP" altLang="en-US" dirty="0"/>
              <a:t>命令セットの仕様を考える</a:t>
            </a:r>
            <a:endParaRPr kumimoji="1" lang="en-US" altLang="ja-JP" dirty="0"/>
          </a:p>
          <a:p>
            <a:pPr marL="817200" lvl="1" indent="-457200">
              <a:buFont typeface="+mj-lt"/>
              <a:buAutoNum type="arabicPeriod"/>
            </a:pPr>
            <a:r>
              <a:rPr kumimoji="1" lang="ja-JP" altLang="en-US" dirty="0"/>
              <a:t>ブロック図のレベルで設計する</a:t>
            </a:r>
            <a:endParaRPr kumimoji="1" lang="en-US" altLang="ja-JP" dirty="0"/>
          </a:p>
          <a:p>
            <a:pPr marL="817200" lvl="1" indent="-457200">
              <a:buFont typeface="+mj-lt"/>
              <a:buAutoNum type="arabicPeriod"/>
            </a:pPr>
            <a:r>
              <a:rPr kumimoji="1" lang="ja-JP" altLang="en-US" dirty="0"/>
              <a:t>ハードウェア記述言語で回路を記述する</a:t>
            </a:r>
            <a:endParaRPr kumimoji="1" lang="en-US" altLang="ja-JP" dirty="0"/>
          </a:p>
          <a:p>
            <a:pPr marL="817200" lvl="1" indent="-457200">
              <a:buFont typeface="+mj-lt"/>
              <a:buAutoNum type="arabicPeriod"/>
            </a:pPr>
            <a:r>
              <a:rPr kumimoji="1" lang="ja-JP" altLang="en-US" dirty="0"/>
              <a:t>論理合成する</a:t>
            </a:r>
            <a:endParaRPr kumimoji="1" lang="en-US" altLang="ja-JP" dirty="0"/>
          </a:p>
          <a:p>
            <a:pPr marL="817200" lvl="1" indent="-457200">
              <a:buFont typeface="+mj-lt"/>
              <a:buAutoNum type="arabicPeriod"/>
            </a:pPr>
            <a:r>
              <a:rPr kumimoji="1" lang="ja-JP" altLang="en-US" dirty="0"/>
              <a:t>配置配線する</a:t>
            </a:r>
            <a:endParaRPr kumimoji="1" lang="en-US" altLang="ja-JP" dirty="0"/>
          </a:p>
          <a:p>
            <a:pPr marL="817200" lvl="1" indent="-457200">
              <a:buFont typeface="+mj-lt"/>
              <a:buAutoNum type="arabicPeriod"/>
            </a:pPr>
            <a:r>
              <a:rPr kumimoji="1" lang="ja-JP" altLang="en-US" dirty="0"/>
              <a:t>設計データを工場で焼いてもらう</a:t>
            </a:r>
          </a:p>
        </p:txBody>
      </p:sp>
    </p:spTree>
    <p:extLst>
      <p:ext uri="{BB962C8B-B14F-4D97-AF65-F5344CB8AC3E}">
        <p14:creationId xmlns:p14="http://schemas.microsoft.com/office/powerpoint/2010/main" val="3214913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lstStyle/>
          <a:p>
            <a:r>
              <a:rPr kumimoji="1" lang="ja-JP" altLang="en-US" dirty="0"/>
              <a:t>論理回路の実現方法</a:t>
            </a:r>
          </a:p>
        </p:txBody>
      </p:sp>
    </p:spTree>
    <p:extLst>
      <p:ext uri="{BB962C8B-B14F-4D97-AF65-F5344CB8AC3E}">
        <p14:creationId xmlns:p14="http://schemas.microsoft.com/office/powerpoint/2010/main" val="260265793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lstStyle/>
          <a:p>
            <a:r>
              <a:rPr kumimoji="1" lang="ja-JP" altLang="en-US" dirty="0"/>
              <a:t>論理ゲートの構成</a:t>
            </a:r>
          </a:p>
        </p:txBody>
      </p:sp>
      <p:sp>
        <p:nvSpPr>
          <p:cNvPr id="5" name="テキスト プレースホルダー 4"/>
          <p:cNvSpPr>
            <a:spLocks noGrp="1"/>
          </p:cNvSpPr>
          <p:nvPr>
            <p:ph type="body" sz="quarter" idx="10"/>
          </p:nvPr>
        </p:nvSpPr>
        <p:spPr/>
        <p:txBody>
          <a:bodyPr/>
          <a:lstStyle/>
          <a:p>
            <a:r>
              <a:rPr kumimoji="1" lang="en-US" altLang="ja-JP" dirty="0"/>
              <a:t>CMOS </a:t>
            </a:r>
            <a:r>
              <a:rPr kumimoji="1" lang="ja-JP" altLang="en-US" dirty="0"/>
              <a:t>と呼ばれる方式により，各種ゲートは実現されている</a:t>
            </a:r>
            <a:endParaRPr kumimoji="1" lang="en-US" altLang="ja-JP" dirty="0"/>
          </a:p>
          <a:p>
            <a:pPr lvl="1"/>
            <a:r>
              <a:rPr kumimoji="1" lang="ja-JP" altLang="en-US" dirty="0"/>
              <a:t>スタンダード・セルの中身は</a:t>
            </a:r>
            <a:r>
              <a:rPr lang="ja-JP" altLang="en-US" dirty="0"/>
              <a:t> </a:t>
            </a:r>
            <a:r>
              <a:rPr lang="en-US" altLang="ja-JP" dirty="0"/>
              <a:t>CMOS </a:t>
            </a:r>
            <a:endParaRPr kumimoji="1" lang="en-US" altLang="ja-JP" dirty="0"/>
          </a:p>
          <a:p>
            <a:pPr lvl="1"/>
            <a:r>
              <a:rPr kumimoji="1" lang="ja-JP" altLang="en-US" dirty="0"/>
              <a:t>フルカスタム・レイアウトは，</a:t>
            </a:r>
            <a:r>
              <a:rPr kumimoji="1" lang="en-US" altLang="ja-JP" dirty="0"/>
              <a:t>CMOS </a:t>
            </a:r>
            <a:r>
              <a:rPr kumimoji="1" lang="ja-JP" altLang="en-US" dirty="0"/>
              <a:t>を描いている</a:t>
            </a:r>
          </a:p>
        </p:txBody>
      </p:sp>
      <p:sp>
        <p:nvSpPr>
          <p:cNvPr id="2" name="スライド番号プレースホルダー 1"/>
          <p:cNvSpPr>
            <a:spLocks noGrp="1"/>
          </p:cNvSpPr>
          <p:nvPr>
            <p:ph type="sldNum" sz="quarter" idx="4294967295"/>
          </p:nvPr>
        </p:nvSpPr>
        <p:spPr>
          <a:xfrm>
            <a:off x="8531225" y="6308725"/>
            <a:ext cx="612775" cy="549275"/>
          </a:xfrm>
        </p:spPr>
        <p:txBody>
          <a:bodyPr/>
          <a:lstStyle/>
          <a:p>
            <a:fld id="{D2D8002D-B5B0-4BAC-B1F6-782DDCCE6D9C}" type="slidenum">
              <a:rPr kumimoji="1" lang="ja-JP" altLang="en-US" smtClean="0"/>
              <a:pPr/>
              <a:t>63</a:t>
            </a:fld>
            <a:endParaRPr kumimoji="1" lang="ja-JP" altLang="en-US"/>
          </a:p>
        </p:txBody>
      </p:sp>
    </p:spTree>
    <p:extLst>
      <p:ext uri="{BB962C8B-B14F-4D97-AF65-F5344CB8AC3E}">
        <p14:creationId xmlns:p14="http://schemas.microsoft.com/office/powerpoint/2010/main" val="13318966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6041" name="Freeform 9"/>
          <p:cNvSpPr>
            <a:spLocks/>
          </p:cNvSpPr>
          <p:nvPr/>
        </p:nvSpPr>
        <p:spPr bwMode="auto">
          <a:xfrm>
            <a:off x="4211996" y="4239009"/>
            <a:ext cx="720750" cy="719137"/>
          </a:xfrm>
          <a:custGeom>
            <a:avLst/>
            <a:gdLst/>
            <a:ahLst/>
            <a:cxnLst>
              <a:cxn ang="0">
                <a:pos x="0" y="453"/>
              </a:cxn>
              <a:cxn ang="0">
                <a:pos x="511" y="453"/>
              </a:cxn>
              <a:cxn ang="0">
                <a:pos x="454" y="0"/>
              </a:cxn>
              <a:cxn ang="0">
                <a:pos x="57" y="0"/>
              </a:cxn>
              <a:cxn ang="0">
                <a:pos x="0" y="453"/>
              </a:cxn>
            </a:cxnLst>
            <a:rect l="0" t="0" r="r" b="b"/>
            <a:pathLst>
              <a:path w="511" h="453">
                <a:moveTo>
                  <a:pt x="0" y="453"/>
                </a:moveTo>
                <a:lnTo>
                  <a:pt x="511" y="453"/>
                </a:lnTo>
                <a:lnTo>
                  <a:pt x="454" y="0"/>
                </a:lnTo>
                <a:lnTo>
                  <a:pt x="57" y="0"/>
                </a:lnTo>
                <a:lnTo>
                  <a:pt x="0" y="453"/>
                </a:lnTo>
                <a:close/>
              </a:path>
            </a:pathLst>
          </a:cu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endParaRPr lang="ja-JP" altLang="en-US">
              <a:latin typeface="+mn-lt"/>
            </a:endParaRPr>
          </a:p>
        </p:txBody>
      </p:sp>
      <p:sp>
        <p:nvSpPr>
          <p:cNvPr id="3" name="正方形/長方形 2"/>
          <p:cNvSpPr/>
          <p:nvPr/>
        </p:nvSpPr>
        <p:spPr bwMode="auto">
          <a:xfrm>
            <a:off x="3131796" y="4959119"/>
            <a:ext cx="2880384" cy="270036"/>
          </a:xfrm>
          <a:prstGeom prst="rect">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none" lIns="36000" tIns="0" rIns="36000" bIns="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dirty="0">
              <a:ln>
                <a:noFill/>
              </a:ln>
              <a:solidFill>
                <a:schemeClr val="tx1"/>
              </a:solidFill>
              <a:effectLst/>
            </a:endParaRPr>
          </a:p>
        </p:txBody>
      </p:sp>
      <p:sp>
        <p:nvSpPr>
          <p:cNvPr id="556040" name="Rectangle 8"/>
          <p:cNvSpPr>
            <a:spLocks noChangeArrowheads="1"/>
          </p:cNvSpPr>
          <p:nvPr/>
        </p:nvSpPr>
        <p:spPr bwMode="auto">
          <a:xfrm>
            <a:off x="3131826" y="5228826"/>
            <a:ext cx="2879725" cy="1439862"/>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anchor="ctr"/>
          <a:lstStyle/>
          <a:p>
            <a:endParaRPr lang="ja-JP" altLang="en-US">
              <a:latin typeface="+mn-lt"/>
            </a:endParaRPr>
          </a:p>
        </p:txBody>
      </p:sp>
      <p:sp>
        <p:nvSpPr>
          <p:cNvPr id="556034" name="Rectangle 2"/>
          <p:cNvSpPr>
            <a:spLocks noGrp="1" noChangeArrowheads="1"/>
          </p:cNvSpPr>
          <p:nvPr>
            <p:ph type="title"/>
          </p:nvPr>
        </p:nvSpPr>
        <p:spPr/>
        <p:txBody>
          <a:bodyPr/>
          <a:lstStyle/>
          <a:p>
            <a:r>
              <a:rPr lang="ja-JP" altLang="en-US"/>
              <a:t>トランジスタ </a:t>
            </a:r>
            <a:r>
              <a:rPr lang="en-US" altLang="ja-JP"/>
              <a:t>(MOS FET)</a:t>
            </a:r>
            <a:endParaRPr lang="en-US" altLang="ja-JP" dirty="0"/>
          </a:p>
        </p:txBody>
      </p:sp>
      <p:sp>
        <p:nvSpPr>
          <p:cNvPr id="4" name="スライド番号プレースホルダー 3"/>
          <p:cNvSpPr>
            <a:spLocks noGrp="1"/>
          </p:cNvSpPr>
          <p:nvPr>
            <p:ph type="sldNum" sz="quarter" idx="12"/>
          </p:nvPr>
        </p:nvSpPr>
        <p:spPr>
          <a:xfrm>
            <a:off x="8783638" y="6483350"/>
            <a:ext cx="360362" cy="358775"/>
          </a:xfrm>
        </p:spPr>
        <p:txBody>
          <a:bodyPr/>
          <a:lstStyle/>
          <a:p>
            <a:fld id="{57822056-E1F9-464F-82C8-6C2C7E347532}" type="slidenum">
              <a:rPr lang="ja-JP" altLang="en-US" smtClean="0"/>
              <a:pPr/>
              <a:t>64</a:t>
            </a:fld>
            <a:endParaRPr lang="ja-JP" altLang="en-US"/>
          </a:p>
        </p:txBody>
      </p:sp>
      <p:sp>
        <p:nvSpPr>
          <p:cNvPr id="556036" name="Rectangle 4"/>
          <p:cNvSpPr>
            <a:spLocks noGrp="1" noChangeArrowheads="1"/>
          </p:cNvSpPr>
          <p:nvPr>
            <p:ph sz="quarter" idx="13"/>
          </p:nvPr>
        </p:nvSpPr>
        <p:spPr>
          <a:xfrm>
            <a:off x="251951" y="998972"/>
            <a:ext cx="8892049" cy="3510039"/>
          </a:xfrm>
        </p:spPr>
        <p:txBody>
          <a:bodyPr/>
          <a:lstStyle/>
          <a:p>
            <a:r>
              <a:rPr lang="en-US" altLang="ja-JP" dirty="0"/>
              <a:t>MOS: metal-oxide-semiconductor</a:t>
            </a:r>
          </a:p>
          <a:p>
            <a:pPr lvl="1"/>
            <a:r>
              <a:rPr lang="ja-JP" altLang="en-US" dirty="0"/>
              <a:t>上から，金属，酸化膜，半導体のサンドイッチ構造</a:t>
            </a:r>
            <a:endParaRPr lang="en-US" altLang="ja-JP" dirty="0"/>
          </a:p>
          <a:p>
            <a:pPr lvl="1"/>
            <a:r>
              <a:rPr lang="ja-JP" altLang="en-US" dirty="0"/>
              <a:t>酸化膜を挟んで平行板コンデンサが構成されている</a:t>
            </a:r>
            <a:endParaRPr lang="en-US" altLang="ja-JP" dirty="0"/>
          </a:p>
          <a:p>
            <a:r>
              <a:rPr lang="ja-JP" altLang="en-US" dirty="0"/>
              <a:t>電界効果トランジスタ</a:t>
            </a:r>
            <a:r>
              <a:rPr lang="en-US" altLang="ja-JP" dirty="0"/>
              <a:t> (FET: Field-Effect Transistor)</a:t>
            </a:r>
          </a:p>
          <a:p>
            <a:pPr lvl="1"/>
            <a:r>
              <a:rPr lang="ja-JP" altLang="en-US" dirty="0"/>
              <a:t>電界で電子を動かしてスイッチングする</a:t>
            </a:r>
            <a:endParaRPr lang="en-US" altLang="ja-JP" dirty="0"/>
          </a:p>
          <a:p>
            <a:pPr marL="1177200" lvl="2" indent="-457200">
              <a:buFont typeface="+mj-lt"/>
              <a:buAutoNum type="arabicPeriod"/>
            </a:pPr>
            <a:r>
              <a:rPr lang="en-US" altLang="ja-JP" dirty="0"/>
              <a:t>G </a:t>
            </a:r>
            <a:r>
              <a:rPr lang="ja-JP" altLang="en-US" dirty="0"/>
              <a:t>に電圧をかけてコンデンサに充電</a:t>
            </a:r>
            <a:endParaRPr lang="en-US" altLang="ja-JP" dirty="0"/>
          </a:p>
          <a:p>
            <a:pPr marL="1177200" lvl="2" indent="-457200">
              <a:buFont typeface="+mj-lt"/>
              <a:buAutoNum type="arabicPeriod"/>
            </a:pPr>
            <a:r>
              <a:rPr lang="ja-JP" altLang="en-US" dirty="0"/>
              <a:t>電子の層（チャネル）酸化膜下にできて，</a:t>
            </a:r>
            <a:r>
              <a:rPr lang="en-US" altLang="ja-JP" dirty="0"/>
              <a:t>S </a:t>
            </a:r>
            <a:r>
              <a:rPr lang="ja-JP" altLang="en-US" dirty="0"/>
              <a:t>と </a:t>
            </a:r>
            <a:r>
              <a:rPr lang="en-US" altLang="ja-JP" dirty="0"/>
              <a:t>D </a:t>
            </a:r>
            <a:r>
              <a:rPr lang="ja-JP" altLang="en-US" dirty="0"/>
              <a:t>が繋がり </a:t>
            </a:r>
            <a:r>
              <a:rPr lang="en-US" altLang="ja-JP" dirty="0"/>
              <a:t>ON </a:t>
            </a:r>
            <a:r>
              <a:rPr lang="ja-JP" altLang="en-US" dirty="0"/>
              <a:t>に</a:t>
            </a:r>
            <a:endParaRPr lang="en-US" altLang="ja-JP" dirty="0"/>
          </a:p>
        </p:txBody>
      </p:sp>
      <p:sp>
        <p:nvSpPr>
          <p:cNvPr id="556038" name="Freeform 6"/>
          <p:cNvSpPr>
            <a:spLocks/>
          </p:cNvSpPr>
          <p:nvPr/>
        </p:nvSpPr>
        <p:spPr bwMode="auto">
          <a:xfrm>
            <a:off x="3131826" y="5228826"/>
            <a:ext cx="720725" cy="719137"/>
          </a:xfrm>
          <a:custGeom>
            <a:avLst/>
            <a:gdLst/>
            <a:ahLst/>
            <a:cxnLst>
              <a:cxn ang="0">
                <a:pos x="0" y="0"/>
              </a:cxn>
              <a:cxn ang="0">
                <a:pos x="454" y="0"/>
              </a:cxn>
              <a:cxn ang="0">
                <a:pos x="227" y="453"/>
              </a:cxn>
              <a:cxn ang="0">
                <a:pos x="0" y="453"/>
              </a:cxn>
            </a:cxnLst>
            <a:rect l="0" t="0" r="r" b="b"/>
            <a:pathLst>
              <a:path w="454" h="453">
                <a:moveTo>
                  <a:pt x="0" y="0"/>
                </a:moveTo>
                <a:lnTo>
                  <a:pt x="454" y="0"/>
                </a:lnTo>
                <a:lnTo>
                  <a:pt x="227" y="453"/>
                </a:lnTo>
                <a:lnTo>
                  <a:pt x="0" y="453"/>
                </a:lnTo>
              </a:path>
            </a:pathLst>
          </a:cu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endParaRPr lang="ja-JP" altLang="en-US">
              <a:latin typeface="+mn-lt"/>
            </a:endParaRPr>
          </a:p>
        </p:txBody>
      </p:sp>
      <p:sp>
        <p:nvSpPr>
          <p:cNvPr id="556039" name="Freeform 7"/>
          <p:cNvSpPr>
            <a:spLocks/>
          </p:cNvSpPr>
          <p:nvPr/>
        </p:nvSpPr>
        <p:spPr bwMode="auto">
          <a:xfrm flipH="1">
            <a:off x="5292414" y="5228826"/>
            <a:ext cx="720725" cy="719137"/>
          </a:xfrm>
          <a:custGeom>
            <a:avLst/>
            <a:gdLst/>
            <a:ahLst/>
            <a:cxnLst>
              <a:cxn ang="0">
                <a:pos x="0" y="0"/>
              </a:cxn>
              <a:cxn ang="0">
                <a:pos x="454" y="0"/>
              </a:cxn>
              <a:cxn ang="0">
                <a:pos x="227" y="453"/>
              </a:cxn>
              <a:cxn ang="0">
                <a:pos x="0" y="453"/>
              </a:cxn>
            </a:cxnLst>
            <a:rect l="0" t="0" r="r" b="b"/>
            <a:pathLst>
              <a:path w="454" h="453">
                <a:moveTo>
                  <a:pt x="0" y="0"/>
                </a:moveTo>
                <a:lnTo>
                  <a:pt x="454" y="0"/>
                </a:lnTo>
                <a:lnTo>
                  <a:pt x="227" y="453"/>
                </a:lnTo>
                <a:lnTo>
                  <a:pt x="0" y="453"/>
                </a:lnTo>
              </a:path>
            </a:pathLst>
          </a:cu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endParaRPr lang="ja-JP" altLang="en-US">
              <a:latin typeface="+mn-lt"/>
            </a:endParaRPr>
          </a:p>
        </p:txBody>
      </p:sp>
      <p:sp>
        <p:nvSpPr>
          <p:cNvPr id="556042" name="Line 10"/>
          <p:cNvSpPr>
            <a:spLocks noChangeShapeType="1"/>
          </p:cNvSpPr>
          <p:nvPr/>
        </p:nvSpPr>
        <p:spPr bwMode="auto">
          <a:xfrm>
            <a:off x="3131796" y="4959119"/>
            <a:ext cx="2879725" cy="0"/>
          </a:xfrm>
          <a:prstGeom prst="line">
            <a:avLst/>
          </a:prstGeom>
          <a:noFill/>
          <a:ln w="19050">
            <a:solidFill>
              <a:schemeClr val="tx1"/>
            </a:solidFill>
            <a:round/>
            <a:headEnd/>
            <a:tailEnd/>
          </a:ln>
          <a:effectLst/>
        </p:spPr>
        <p:txBody>
          <a:bodyPr/>
          <a:lstStyle/>
          <a:p>
            <a:endParaRPr lang="ja-JP" altLang="en-US">
              <a:latin typeface="+mn-lt"/>
            </a:endParaRPr>
          </a:p>
        </p:txBody>
      </p:sp>
      <p:sp>
        <p:nvSpPr>
          <p:cNvPr id="556043" name="Line 11"/>
          <p:cNvSpPr>
            <a:spLocks noChangeShapeType="1"/>
          </p:cNvSpPr>
          <p:nvPr/>
        </p:nvSpPr>
        <p:spPr bwMode="auto">
          <a:xfrm>
            <a:off x="3131826" y="6668688"/>
            <a:ext cx="2879725" cy="0"/>
          </a:xfrm>
          <a:prstGeom prst="line">
            <a:avLst/>
          </a:prstGeom>
          <a:noFill/>
          <a:ln w="19050">
            <a:solidFill>
              <a:schemeClr val="tx1"/>
            </a:solidFill>
            <a:round/>
            <a:headEnd/>
            <a:tailEnd/>
          </a:ln>
          <a:effectLst/>
        </p:spPr>
        <p:txBody>
          <a:bodyPr/>
          <a:lstStyle/>
          <a:p>
            <a:endParaRPr lang="ja-JP" altLang="en-US">
              <a:latin typeface="+mn-lt"/>
            </a:endParaRPr>
          </a:p>
        </p:txBody>
      </p:sp>
      <p:sp>
        <p:nvSpPr>
          <p:cNvPr id="556044" name="Rectangle 12"/>
          <p:cNvSpPr>
            <a:spLocks noChangeArrowheads="1"/>
          </p:cNvSpPr>
          <p:nvPr/>
        </p:nvSpPr>
        <p:spPr bwMode="auto">
          <a:xfrm>
            <a:off x="3131826" y="5409801"/>
            <a:ext cx="360363" cy="358775"/>
          </a:xfrm>
          <a:prstGeom prst="rect">
            <a:avLst/>
          </a:prstGeom>
          <a:noFill/>
          <a:ln w="9525">
            <a:noFill/>
            <a:miter lim="800000"/>
            <a:headEnd/>
            <a:tailEnd/>
          </a:ln>
          <a:effectLst/>
        </p:spPr>
        <p:txBody>
          <a:bodyPr wrap="none" anchor="ctr"/>
          <a:lstStyle/>
          <a:p>
            <a:pPr algn="ctr"/>
            <a:r>
              <a:rPr lang="en-US" altLang="ja-JP" baseline="0">
                <a:latin typeface="+mn-lt"/>
              </a:rPr>
              <a:t>S</a:t>
            </a:r>
          </a:p>
        </p:txBody>
      </p:sp>
      <p:sp>
        <p:nvSpPr>
          <p:cNvPr id="556047" name="Rectangle 15"/>
          <p:cNvSpPr>
            <a:spLocks noChangeArrowheads="1"/>
          </p:cNvSpPr>
          <p:nvPr/>
        </p:nvSpPr>
        <p:spPr bwMode="auto">
          <a:xfrm>
            <a:off x="5652776" y="5409801"/>
            <a:ext cx="360363" cy="358775"/>
          </a:xfrm>
          <a:prstGeom prst="rect">
            <a:avLst/>
          </a:prstGeom>
          <a:noFill/>
          <a:ln w="9525">
            <a:noFill/>
            <a:miter lim="800000"/>
            <a:headEnd/>
            <a:tailEnd/>
          </a:ln>
          <a:effectLst/>
        </p:spPr>
        <p:txBody>
          <a:bodyPr wrap="none" anchor="ctr"/>
          <a:lstStyle/>
          <a:p>
            <a:pPr algn="ctr"/>
            <a:r>
              <a:rPr lang="en-US" altLang="ja-JP" baseline="0">
                <a:latin typeface="+mn-lt"/>
              </a:rPr>
              <a:t>D</a:t>
            </a:r>
          </a:p>
        </p:txBody>
      </p:sp>
      <p:sp>
        <p:nvSpPr>
          <p:cNvPr id="556048" name="Rectangle 16"/>
          <p:cNvSpPr>
            <a:spLocks noChangeArrowheads="1"/>
          </p:cNvSpPr>
          <p:nvPr/>
        </p:nvSpPr>
        <p:spPr bwMode="auto">
          <a:xfrm>
            <a:off x="4392970" y="4418396"/>
            <a:ext cx="360363" cy="358775"/>
          </a:xfrm>
          <a:prstGeom prst="rect">
            <a:avLst/>
          </a:prstGeom>
          <a:noFill/>
          <a:ln w="9525">
            <a:noFill/>
            <a:miter lim="800000"/>
            <a:headEnd/>
            <a:tailEnd/>
          </a:ln>
          <a:effectLst/>
        </p:spPr>
        <p:txBody>
          <a:bodyPr wrap="none" anchor="ctr"/>
          <a:lstStyle/>
          <a:p>
            <a:pPr algn="ctr"/>
            <a:r>
              <a:rPr lang="en-US" altLang="ja-JP" baseline="0">
                <a:latin typeface="+mn-lt"/>
              </a:rPr>
              <a:t>G</a:t>
            </a:r>
          </a:p>
        </p:txBody>
      </p:sp>
      <p:cxnSp>
        <p:nvCxnSpPr>
          <p:cNvPr id="6" name="直線矢印コネクタ 5"/>
          <p:cNvCxnSpPr/>
          <p:nvPr/>
        </p:nvCxnSpPr>
        <p:spPr bwMode="auto">
          <a:xfrm>
            <a:off x="4211940" y="5589203"/>
            <a:ext cx="0" cy="720096"/>
          </a:xfrm>
          <a:prstGeom prst="straightConnector1">
            <a:avLst/>
          </a:prstGeom>
          <a:ln>
            <a:headEnd type="arrow"/>
            <a:tailEnd type="arrow"/>
          </a:ln>
        </p:spPr>
        <p:style>
          <a:lnRef idx="3">
            <a:schemeClr val="accent6"/>
          </a:lnRef>
          <a:fillRef idx="0">
            <a:schemeClr val="accent6"/>
          </a:fillRef>
          <a:effectRef idx="2">
            <a:schemeClr val="accent6"/>
          </a:effectRef>
          <a:fontRef idx="minor">
            <a:schemeClr val="tx1"/>
          </a:fontRef>
        </p:style>
      </p:cxnSp>
      <p:cxnSp>
        <p:nvCxnSpPr>
          <p:cNvPr id="46" name="直線矢印コネクタ 45"/>
          <p:cNvCxnSpPr/>
          <p:nvPr/>
        </p:nvCxnSpPr>
        <p:spPr bwMode="auto">
          <a:xfrm>
            <a:off x="4571988" y="5589203"/>
            <a:ext cx="0" cy="720096"/>
          </a:xfrm>
          <a:prstGeom prst="straightConnector1">
            <a:avLst/>
          </a:prstGeom>
          <a:ln>
            <a:headEnd type="arrow"/>
            <a:tailEnd type="arrow"/>
          </a:ln>
        </p:spPr>
        <p:style>
          <a:lnRef idx="3">
            <a:schemeClr val="accent6"/>
          </a:lnRef>
          <a:fillRef idx="0">
            <a:schemeClr val="accent6"/>
          </a:fillRef>
          <a:effectRef idx="2">
            <a:schemeClr val="accent6"/>
          </a:effectRef>
          <a:fontRef idx="minor">
            <a:schemeClr val="tx1"/>
          </a:fontRef>
        </p:style>
      </p:cxnSp>
      <p:cxnSp>
        <p:nvCxnSpPr>
          <p:cNvPr id="47" name="直線矢印コネクタ 46"/>
          <p:cNvCxnSpPr/>
          <p:nvPr/>
        </p:nvCxnSpPr>
        <p:spPr bwMode="auto">
          <a:xfrm>
            <a:off x="4932036" y="5589203"/>
            <a:ext cx="0" cy="720096"/>
          </a:xfrm>
          <a:prstGeom prst="straightConnector1">
            <a:avLst/>
          </a:prstGeom>
          <a:ln>
            <a:headEnd type="arrow"/>
            <a:tailEnd type="arrow"/>
          </a:ln>
        </p:spPr>
        <p:style>
          <a:lnRef idx="3">
            <a:schemeClr val="accent6"/>
          </a:lnRef>
          <a:fillRef idx="0">
            <a:schemeClr val="accent6"/>
          </a:fillRef>
          <a:effectRef idx="2">
            <a:schemeClr val="accent6"/>
          </a:effectRef>
          <a:fontRef idx="minor">
            <a:schemeClr val="tx1"/>
          </a:fontRef>
        </p:style>
      </p:cxnSp>
      <p:grpSp>
        <p:nvGrpSpPr>
          <p:cNvPr id="7" name="グループ化 6"/>
          <p:cNvGrpSpPr/>
          <p:nvPr/>
        </p:nvGrpSpPr>
        <p:grpSpPr>
          <a:xfrm>
            <a:off x="4122426" y="5859063"/>
            <a:ext cx="900113" cy="180975"/>
            <a:chOff x="1962150" y="5499100"/>
            <a:chExt cx="900113" cy="180975"/>
          </a:xfrm>
        </p:grpSpPr>
        <p:grpSp>
          <p:nvGrpSpPr>
            <p:cNvPr id="556051" name="Group 19"/>
            <p:cNvGrpSpPr>
              <a:grpSpLocks/>
            </p:cNvGrpSpPr>
            <p:nvPr/>
          </p:nvGrpSpPr>
          <p:grpSpPr bwMode="auto">
            <a:xfrm>
              <a:off x="1962150" y="5499100"/>
              <a:ext cx="180975" cy="180975"/>
              <a:chOff x="2823" y="3464"/>
              <a:chExt cx="114" cy="114"/>
            </a:xfrm>
          </p:grpSpPr>
          <p:sp>
            <p:nvSpPr>
              <p:cNvPr id="556049" name="Oval 17"/>
              <p:cNvSpPr>
                <a:spLocks noChangeArrowheads="1"/>
              </p:cNvSpPr>
              <p:nvPr/>
            </p:nvSpPr>
            <p:spPr bwMode="auto">
              <a:xfrm>
                <a:off x="2823" y="3464"/>
                <a:ext cx="114" cy="114"/>
              </a:xfrm>
              <a:prstGeom prst="ellipse">
                <a:avLst/>
              </a:prstGeom>
              <a:ln>
                <a:headEnd/>
                <a:tailEnd/>
              </a:ln>
            </p:spPr>
            <p:style>
              <a:lnRef idx="1">
                <a:schemeClr val="accent6"/>
              </a:lnRef>
              <a:fillRef idx="2">
                <a:schemeClr val="accent6"/>
              </a:fillRef>
              <a:effectRef idx="1">
                <a:schemeClr val="accent6"/>
              </a:effectRef>
              <a:fontRef idx="minor">
                <a:schemeClr val="dk1"/>
              </a:fontRef>
            </p:style>
            <p:txBody>
              <a:bodyPr wrap="none" anchor="ctr"/>
              <a:lstStyle/>
              <a:p>
                <a:endParaRPr lang="ja-JP" altLang="en-US">
                  <a:latin typeface="+mn-lt"/>
                </a:endParaRPr>
              </a:p>
            </p:txBody>
          </p:sp>
          <p:sp>
            <p:nvSpPr>
              <p:cNvPr id="556050" name="Line 18"/>
              <p:cNvSpPr>
                <a:spLocks noChangeShapeType="1"/>
              </p:cNvSpPr>
              <p:nvPr/>
            </p:nvSpPr>
            <p:spPr bwMode="auto">
              <a:xfrm>
                <a:off x="2852" y="3521"/>
                <a:ext cx="56" cy="0"/>
              </a:xfrm>
              <a:prstGeom prst="line">
                <a:avLst/>
              </a:prstGeom>
              <a:ln w="19050">
                <a:headEnd/>
                <a:tailEnd/>
              </a:ln>
              <a:effectLst/>
            </p:spPr>
            <p:style>
              <a:lnRef idx="1">
                <a:schemeClr val="accent6"/>
              </a:lnRef>
              <a:fillRef idx="2">
                <a:schemeClr val="accent6"/>
              </a:fillRef>
              <a:effectRef idx="1">
                <a:schemeClr val="accent6"/>
              </a:effectRef>
              <a:fontRef idx="minor">
                <a:schemeClr val="dk1"/>
              </a:fontRef>
            </p:style>
            <p:txBody>
              <a:bodyPr/>
              <a:lstStyle/>
              <a:p>
                <a:endParaRPr lang="ja-JP" altLang="en-US">
                  <a:latin typeface="+mn-lt"/>
                </a:endParaRPr>
              </a:p>
            </p:txBody>
          </p:sp>
        </p:grpSp>
        <p:grpSp>
          <p:nvGrpSpPr>
            <p:cNvPr id="556052" name="Group 20"/>
            <p:cNvGrpSpPr>
              <a:grpSpLocks/>
            </p:cNvGrpSpPr>
            <p:nvPr/>
          </p:nvGrpSpPr>
          <p:grpSpPr bwMode="auto">
            <a:xfrm>
              <a:off x="2322513" y="5499100"/>
              <a:ext cx="180975" cy="180975"/>
              <a:chOff x="2823" y="3464"/>
              <a:chExt cx="114" cy="114"/>
            </a:xfrm>
          </p:grpSpPr>
          <p:sp>
            <p:nvSpPr>
              <p:cNvPr id="556053" name="Oval 21"/>
              <p:cNvSpPr>
                <a:spLocks noChangeArrowheads="1"/>
              </p:cNvSpPr>
              <p:nvPr/>
            </p:nvSpPr>
            <p:spPr bwMode="auto">
              <a:xfrm>
                <a:off x="2823" y="3464"/>
                <a:ext cx="114" cy="114"/>
              </a:xfrm>
              <a:prstGeom prst="ellipse">
                <a:avLst/>
              </a:prstGeom>
              <a:ln>
                <a:headEnd/>
                <a:tailEnd/>
              </a:ln>
            </p:spPr>
            <p:style>
              <a:lnRef idx="1">
                <a:schemeClr val="accent6"/>
              </a:lnRef>
              <a:fillRef idx="2">
                <a:schemeClr val="accent6"/>
              </a:fillRef>
              <a:effectRef idx="1">
                <a:schemeClr val="accent6"/>
              </a:effectRef>
              <a:fontRef idx="minor">
                <a:schemeClr val="dk1"/>
              </a:fontRef>
            </p:style>
            <p:txBody>
              <a:bodyPr wrap="none" anchor="ctr"/>
              <a:lstStyle/>
              <a:p>
                <a:endParaRPr lang="ja-JP" altLang="en-US">
                  <a:latin typeface="+mn-lt"/>
                </a:endParaRPr>
              </a:p>
            </p:txBody>
          </p:sp>
          <p:sp>
            <p:nvSpPr>
              <p:cNvPr id="556054" name="Line 22"/>
              <p:cNvSpPr>
                <a:spLocks noChangeShapeType="1"/>
              </p:cNvSpPr>
              <p:nvPr/>
            </p:nvSpPr>
            <p:spPr bwMode="auto">
              <a:xfrm>
                <a:off x="2852" y="3521"/>
                <a:ext cx="56" cy="0"/>
              </a:xfrm>
              <a:prstGeom prst="line">
                <a:avLst/>
              </a:prstGeom>
              <a:ln w="19050">
                <a:headEnd/>
                <a:tailEnd/>
              </a:ln>
              <a:effectLst/>
            </p:spPr>
            <p:style>
              <a:lnRef idx="1">
                <a:schemeClr val="accent6"/>
              </a:lnRef>
              <a:fillRef idx="2">
                <a:schemeClr val="accent6"/>
              </a:fillRef>
              <a:effectRef idx="1">
                <a:schemeClr val="accent6"/>
              </a:effectRef>
              <a:fontRef idx="minor">
                <a:schemeClr val="dk1"/>
              </a:fontRef>
            </p:style>
            <p:txBody>
              <a:bodyPr/>
              <a:lstStyle/>
              <a:p>
                <a:endParaRPr lang="ja-JP" altLang="en-US">
                  <a:latin typeface="+mn-lt"/>
                </a:endParaRPr>
              </a:p>
            </p:txBody>
          </p:sp>
        </p:grpSp>
        <p:grpSp>
          <p:nvGrpSpPr>
            <p:cNvPr id="556055" name="Group 23"/>
            <p:cNvGrpSpPr>
              <a:grpSpLocks/>
            </p:cNvGrpSpPr>
            <p:nvPr/>
          </p:nvGrpSpPr>
          <p:grpSpPr bwMode="auto">
            <a:xfrm>
              <a:off x="2681288" y="5499100"/>
              <a:ext cx="180975" cy="180975"/>
              <a:chOff x="2823" y="3464"/>
              <a:chExt cx="114" cy="114"/>
            </a:xfrm>
          </p:grpSpPr>
          <p:sp>
            <p:nvSpPr>
              <p:cNvPr id="556056" name="Oval 24"/>
              <p:cNvSpPr>
                <a:spLocks noChangeArrowheads="1"/>
              </p:cNvSpPr>
              <p:nvPr/>
            </p:nvSpPr>
            <p:spPr bwMode="auto">
              <a:xfrm>
                <a:off x="2823" y="3464"/>
                <a:ext cx="114" cy="114"/>
              </a:xfrm>
              <a:prstGeom prst="ellipse">
                <a:avLst/>
              </a:prstGeom>
              <a:ln>
                <a:headEnd/>
                <a:tailEnd/>
              </a:ln>
            </p:spPr>
            <p:style>
              <a:lnRef idx="1">
                <a:schemeClr val="accent6"/>
              </a:lnRef>
              <a:fillRef idx="2">
                <a:schemeClr val="accent6"/>
              </a:fillRef>
              <a:effectRef idx="1">
                <a:schemeClr val="accent6"/>
              </a:effectRef>
              <a:fontRef idx="minor">
                <a:schemeClr val="dk1"/>
              </a:fontRef>
            </p:style>
            <p:txBody>
              <a:bodyPr wrap="none" anchor="ctr"/>
              <a:lstStyle/>
              <a:p>
                <a:endParaRPr lang="ja-JP" altLang="en-US">
                  <a:latin typeface="+mn-lt"/>
                </a:endParaRPr>
              </a:p>
            </p:txBody>
          </p:sp>
          <p:sp>
            <p:nvSpPr>
              <p:cNvPr id="556057" name="Line 25"/>
              <p:cNvSpPr>
                <a:spLocks noChangeShapeType="1"/>
              </p:cNvSpPr>
              <p:nvPr/>
            </p:nvSpPr>
            <p:spPr bwMode="auto">
              <a:xfrm>
                <a:off x="2852" y="3521"/>
                <a:ext cx="56" cy="0"/>
              </a:xfrm>
              <a:prstGeom prst="line">
                <a:avLst/>
              </a:prstGeom>
              <a:ln w="19050">
                <a:headEnd/>
                <a:tailEnd/>
              </a:ln>
              <a:effectLst/>
            </p:spPr>
            <p:style>
              <a:lnRef idx="1">
                <a:schemeClr val="accent6"/>
              </a:lnRef>
              <a:fillRef idx="2">
                <a:schemeClr val="accent6"/>
              </a:fillRef>
              <a:effectRef idx="1">
                <a:schemeClr val="accent6"/>
              </a:effectRef>
              <a:fontRef idx="minor">
                <a:schemeClr val="dk1"/>
              </a:fontRef>
            </p:style>
            <p:txBody>
              <a:bodyPr/>
              <a:lstStyle/>
              <a:p>
                <a:endParaRPr lang="ja-JP" altLang="en-US">
                  <a:latin typeface="+mn-lt"/>
                </a:endParaRPr>
              </a:p>
            </p:txBody>
          </p:sp>
        </p:grpSp>
      </p:grpSp>
    </p:spTree>
    <p:extLst>
      <p:ext uri="{BB962C8B-B14F-4D97-AF65-F5344CB8AC3E}">
        <p14:creationId xmlns:p14="http://schemas.microsoft.com/office/powerpoint/2010/main" val="15333412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0 -2.59259E-6 L 0 -0.05254 " pathEditMode="relative" rAng="0" ptsTypes="AA">
                                      <p:cBhvr>
                                        <p:cTn id="6" dur="2000" fill="hold"/>
                                        <p:tgtEl>
                                          <p:spTgt spid="7"/>
                                        </p:tgtEl>
                                        <p:attrNameLst>
                                          <p:attrName>ppt_x</p:attrName>
                                          <p:attrName>ppt_y</p:attrName>
                                        </p:attrNameLst>
                                      </p:cBhvr>
                                      <p:rCtr x="0" y="-263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NMOS </a:t>
            </a:r>
            <a:r>
              <a:rPr lang="ja-JP" altLang="en-US" dirty="0"/>
              <a:t>と </a:t>
            </a:r>
            <a:r>
              <a:rPr lang="en-US" altLang="ja-JP" dirty="0"/>
              <a:t>PMOS </a:t>
            </a:r>
            <a:r>
              <a:rPr lang="ja-JP" altLang="en-US" dirty="0"/>
              <a:t>の２つがある</a:t>
            </a:r>
          </a:p>
        </p:txBody>
      </p:sp>
      <p:sp>
        <p:nvSpPr>
          <p:cNvPr id="3" name="コンテンツ プレースホルダ 2"/>
          <p:cNvSpPr>
            <a:spLocks noGrp="1"/>
          </p:cNvSpPr>
          <p:nvPr>
            <p:ph idx="10"/>
          </p:nvPr>
        </p:nvSpPr>
        <p:spPr>
          <a:xfrm>
            <a:off x="611188" y="1089025"/>
            <a:ext cx="8280400" cy="5219700"/>
          </a:xfrm>
        </p:spPr>
        <p:txBody>
          <a:bodyPr/>
          <a:lstStyle/>
          <a:p>
            <a:r>
              <a:rPr lang="en-US" altLang="ja-JP" dirty="0"/>
              <a:t>Negative</a:t>
            </a:r>
          </a:p>
          <a:p>
            <a:pPr lvl="1"/>
            <a:r>
              <a:rPr lang="ja-JP" altLang="en-US" dirty="0"/>
              <a:t>電子がキャリア</a:t>
            </a:r>
            <a:endParaRPr lang="en-US" altLang="ja-JP" dirty="0"/>
          </a:p>
          <a:p>
            <a:pPr lvl="1"/>
            <a:r>
              <a:rPr lang="ja-JP" altLang="en-US" dirty="0"/>
              <a:t>高電位を伝えられない</a:t>
            </a:r>
            <a:endParaRPr lang="en-US" altLang="ja-JP" dirty="0"/>
          </a:p>
          <a:p>
            <a:pPr lvl="1"/>
            <a:r>
              <a:rPr lang="ja-JP" altLang="en-US" dirty="0"/>
              <a:t>接地側に配置</a:t>
            </a:r>
            <a:endParaRPr lang="en-US" altLang="ja-JP" dirty="0"/>
          </a:p>
          <a:p>
            <a:pPr lvl="1"/>
            <a:endParaRPr lang="en-US" altLang="ja-JP" dirty="0"/>
          </a:p>
          <a:p>
            <a:r>
              <a:rPr lang="en-US" altLang="ja-JP" dirty="0"/>
              <a:t>Positive</a:t>
            </a:r>
          </a:p>
          <a:p>
            <a:pPr lvl="1"/>
            <a:r>
              <a:rPr lang="ja-JP" altLang="en-US" dirty="0"/>
              <a:t>正孔 </a:t>
            </a:r>
            <a:r>
              <a:rPr lang="en-US" altLang="ja-JP" dirty="0"/>
              <a:t>(</a:t>
            </a:r>
            <a:r>
              <a:rPr lang="en-US" altLang="ja-JP" dirty="0" err="1"/>
              <a:t>holl</a:t>
            </a:r>
            <a:r>
              <a:rPr lang="en-US" altLang="ja-JP" dirty="0"/>
              <a:t>)</a:t>
            </a:r>
            <a:r>
              <a:rPr lang="ja-JP" altLang="en-US" dirty="0"/>
              <a:t> がキャリア</a:t>
            </a:r>
            <a:endParaRPr lang="en-US" altLang="ja-JP" dirty="0"/>
          </a:p>
          <a:p>
            <a:pPr lvl="1"/>
            <a:r>
              <a:rPr lang="ja-JP" altLang="en-US" dirty="0"/>
              <a:t>低電位を伝えられない</a:t>
            </a:r>
            <a:endParaRPr lang="en-US" altLang="ja-JP" dirty="0"/>
          </a:p>
          <a:p>
            <a:pPr lvl="1"/>
            <a:r>
              <a:rPr lang="ja-JP" altLang="en-US" dirty="0"/>
              <a:t>電源側に配置</a:t>
            </a:r>
            <a:endParaRPr lang="en-US" altLang="ja-JP" dirty="0"/>
          </a:p>
        </p:txBody>
      </p:sp>
      <p:grpSp>
        <p:nvGrpSpPr>
          <p:cNvPr id="6" name="グループ化 5"/>
          <p:cNvGrpSpPr/>
          <p:nvPr/>
        </p:nvGrpSpPr>
        <p:grpSpPr>
          <a:xfrm>
            <a:off x="6192018" y="4419011"/>
            <a:ext cx="2160240" cy="1475975"/>
            <a:chOff x="5292080" y="3203975"/>
            <a:chExt cx="2160240" cy="1475975"/>
          </a:xfrm>
        </p:grpSpPr>
        <p:cxnSp>
          <p:nvCxnSpPr>
            <p:cNvPr id="7" name="直線コネクタ 6"/>
            <p:cNvCxnSpPr/>
            <p:nvPr/>
          </p:nvCxnSpPr>
          <p:spPr bwMode="auto">
            <a:xfrm>
              <a:off x="6372200" y="3203975"/>
              <a:ext cx="0" cy="356394"/>
            </a:xfrm>
            <a:prstGeom prst="line">
              <a:avLst/>
            </a:prstGeom>
            <a:noFill/>
            <a:ln w="12700" cap="rnd" cmpd="sng" algn="ctr">
              <a:solidFill>
                <a:schemeClr val="tx1"/>
              </a:solidFill>
              <a:prstDash val="solid"/>
              <a:round/>
              <a:headEnd type="none" w="med" len="med"/>
              <a:tailEnd type="none" w="med" len="med"/>
            </a:ln>
            <a:effectLst/>
          </p:spPr>
        </p:cxnSp>
        <p:cxnSp>
          <p:nvCxnSpPr>
            <p:cNvPr id="8" name="直線コネクタ 7"/>
            <p:cNvCxnSpPr/>
            <p:nvPr/>
          </p:nvCxnSpPr>
          <p:spPr bwMode="auto">
            <a:xfrm>
              <a:off x="5292080" y="4149080"/>
              <a:ext cx="720080" cy="1"/>
            </a:xfrm>
            <a:prstGeom prst="line">
              <a:avLst/>
            </a:prstGeom>
            <a:noFill/>
            <a:ln w="12700" cap="rnd" cmpd="sng" algn="ctr">
              <a:solidFill>
                <a:schemeClr val="tx1"/>
              </a:solidFill>
              <a:prstDash val="solid"/>
              <a:round/>
              <a:headEnd type="none" w="med" len="med"/>
              <a:tailEnd type="none" w="med" len="med"/>
            </a:ln>
            <a:effectLst/>
          </p:spPr>
        </p:cxnSp>
        <p:cxnSp>
          <p:nvCxnSpPr>
            <p:cNvPr id="9" name="直線コネクタ 8"/>
            <p:cNvCxnSpPr/>
            <p:nvPr/>
          </p:nvCxnSpPr>
          <p:spPr bwMode="auto">
            <a:xfrm>
              <a:off x="6732240" y="4149080"/>
              <a:ext cx="720080" cy="0"/>
            </a:xfrm>
            <a:prstGeom prst="line">
              <a:avLst/>
            </a:prstGeom>
            <a:noFill/>
            <a:ln w="12700" cap="rnd" cmpd="sng" algn="ctr">
              <a:solidFill>
                <a:schemeClr val="tx1"/>
              </a:solidFill>
              <a:prstDash val="solid"/>
              <a:round/>
              <a:headEnd type="none" w="med" len="med"/>
              <a:tailEnd type="none" w="med" len="med"/>
            </a:ln>
            <a:effectLst/>
          </p:spPr>
        </p:cxnSp>
        <p:cxnSp>
          <p:nvCxnSpPr>
            <p:cNvPr id="10" name="直線コネクタ 9"/>
            <p:cNvCxnSpPr/>
            <p:nvPr/>
          </p:nvCxnSpPr>
          <p:spPr bwMode="auto">
            <a:xfrm>
              <a:off x="6012160" y="3789040"/>
              <a:ext cx="720080" cy="0"/>
            </a:xfrm>
            <a:prstGeom prst="line">
              <a:avLst/>
            </a:prstGeom>
            <a:noFill/>
            <a:ln w="38100" cap="rnd" cmpd="sng" algn="ctr">
              <a:solidFill>
                <a:schemeClr val="tx1"/>
              </a:solidFill>
              <a:prstDash val="solid"/>
              <a:round/>
              <a:headEnd type="none" w="med" len="med"/>
              <a:tailEnd type="none" w="med" len="med"/>
            </a:ln>
            <a:effectLst/>
          </p:spPr>
        </p:cxnSp>
        <p:cxnSp>
          <p:nvCxnSpPr>
            <p:cNvPr id="11" name="直線コネクタ 10"/>
            <p:cNvCxnSpPr/>
            <p:nvPr/>
          </p:nvCxnSpPr>
          <p:spPr bwMode="auto">
            <a:xfrm>
              <a:off x="6012160" y="3789040"/>
              <a:ext cx="0" cy="360040"/>
            </a:xfrm>
            <a:prstGeom prst="line">
              <a:avLst/>
            </a:prstGeom>
            <a:noFill/>
            <a:ln w="38100" cap="rnd" cmpd="sng" algn="ctr">
              <a:solidFill>
                <a:schemeClr val="tx1"/>
              </a:solidFill>
              <a:prstDash val="solid"/>
              <a:round/>
              <a:headEnd type="none" w="med" len="med"/>
              <a:tailEnd type="none" w="med" len="med"/>
            </a:ln>
            <a:effectLst/>
          </p:spPr>
        </p:cxnSp>
        <p:cxnSp>
          <p:nvCxnSpPr>
            <p:cNvPr id="12" name="直線コネクタ 11"/>
            <p:cNvCxnSpPr/>
            <p:nvPr/>
          </p:nvCxnSpPr>
          <p:spPr bwMode="auto">
            <a:xfrm>
              <a:off x="6732240" y="3789040"/>
              <a:ext cx="0" cy="360040"/>
            </a:xfrm>
            <a:prstGeom prst="line">
              <a:avLst/>
            </a:prstGeom>
            <a:noFill/>
            <a:ln w="38100" cap="rnd" cmpd="sng" algn="ctr">
              <a:solidFill>
                <a:schemeClr val="tx1"/>
              </a:solidFill>
              <a:prstDash val="solid"/>
              <a:round/>
              <a:headEnd type="none" w="med" len="med"/>
              <a:tailEnd type="none" w="med" len="med"/>
            </a:ln>
            <a:effectLst/>
          </p:spPr>
        </p:cxnSp>
        <p:cxnSp>
          <p:nvCxnSpPr>
            <p:cNvPr id="13" name="直線コネクタ 12"/>
            <p:cNvCxnSpPr/>
            <p:nvPr/>
          </p:nvCxnSpPr>
          <p:spPr bwMode="auto">
            <a:xfrm>
              <a:off x="6012160" y="3654025"/>
              <a:ext cx="720080" cy="0"/>
            </a:xfrm>
            <a:prstGeom prst="line">
              <a:avLst/>
            </a:prstGeom>
            <a:noFill/>
            <a:ln w="38100" cap="rnd" cmpd="sng" algn="ctr">
              <a:solidFill>
                <a:schemeClr val="tx1"/>
              </a:solidFill>
              <a:prstDash val="solid"/>
              <a:round/>
              <a:headEnd type="none" w="med" len="med"/>
              <a:tailEnd type="none" w="med" len="med"/>
            </a:ln>
            <a:effectLst/>
          </p:spPr>
        </p:cxnSp>
        <p:sp useBgFill="1">
          <p:nvSpPr>
            <p:cNvPr id="14" name="円/楕円 13"/>
            <p:cNvSpPr/>
            <p:nvPr/>
          </p:nvSpPr>
          <p:spPr bwMode="auto">
            <a:xfrm>
              <a:off x="6304693" y="3519010"/>
              <a:ext cx="135015" cy="132239"/>
            </a:xfrm>
            <a:prstGeom prst="ellipse">
              <a:avLst/>
            </a:prstGeom>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60000">
                <a:ln>
                  <a:noFill/>
                </a:ln>
                <a:solidFill>
                  <a:schemeClr val="tx1"/>
                </a:solidFill>
                <a:effectLst/>
                <a:latin typeface="Times New Roman" pitchFamily="18" charset="0"/>
                <a:ea typeface="HG丸ｺﾞｼｯｸM-PRO" pitchFamily="50" charset="-128"/>
              </a:endParaRPr>
            </a:p>
          </p:txBody>
        </p:sp>
        <p:sp>
          <p:nvSpPr>
            <p:cNvPr id="15" name="正方形/長方形 14"/>
            <p:cNvSpPr/>
            <p:nvPr/>
          </p:nvSpPr>
          <p:spPr bwMode="auto">
            <a:xfrm>
              <a:off x="5683250" y="4362450"/>
              <a:ext cx="1466850" cy="317500"/>
            </a:xfrm>
            <a:prstGeom prst="rect">
              <a:avLst/>
            </a:prstGeom>
            <a:noFill/>
            <a:ln>
              <a:no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ja-JP" dirty="0">
                  <a:solidFill>
                    <a:schemeClr val="tx1"/>
                  </a:solidFill>
                  <a:latin typeface="Times New Roman" pitchFamily="18" charset="0"/>
                  <a:ea typeface="HG丸ｺﾞｼｯｸM-PRO" pitchFamily="50" charset="-128"/>
                </a:rPr>
                <a:t>P</a:t>
              </a:r>
              <a:r>
                <a:rPr kumimoji="1" lang="en-US" altLang="ja-JP" sz="1800" b="0" i="0" u="none" strike="noStrike" cap="none" normalizeH="0" baseline="0" dirty="0">
                  <a:ln>
                    <a:noFill/>
                  </a:ln>
                  <a:solidFill>
                    <a:schemeClr val="tx1"/>
                  </a:solidFill>
                  <a:effectLst/>
                  <a:latin typeface="Times New Roman" pitchFamily="18" charset="0"/>
                  <a:ea typeface="HG丸ｺﾞｼｯｸM-PRO" pitchFamily="50" charset="-128"/>
                </a:rPr>
                <a:t>MOS</a:t>
              </a:r>
              <a:endParaRPr kumimoji="1" lang="ja-JP" altLang="en-US" sz="1800" b="0" i="0" u="none" strike="noStrike" cap="none" normalizeH="0" baseline="0" dirty="0">
                <a:ln>
                  <a:noFill/>
                </a:ln>
                <a:solidFill>
                  <a:schemeClr val="tx1"/>
                </a:solidFill>
                <a:effectLst/>
                <a:latin typeface="Times New Roman" pitchFamily="18" charset="0"/>
                <a:ea typeface="HG丸ｺﾞｼｯｸM-PRO" pitchFamily="50" charset="-128"/>
              </a:endParaRPr>
            </a:p>
          </p:txBody>
        </p:sp>
      </p:grpSp>
      <p:grpSp>
        <p:nvGrpSpPr>
          <p:cNvPr id="16" name="グループ化 15"/>
          <p:cNvGrpSpPr/>
          <p:nvPr/>
        </p:nvGrpSpPr>
        <p:grpSpPr>
          <a:xfrm>
            <a:off x="6192018" y="1988984"/>
            <a:ext cx="2160240" cy="1487513"/>
            <a:chOff x="5292080" y="5004175"/>
            <a:chExt cx="2160240" cy="1487513"/>
          </a:xfrm>
        </p:grpSpPr>
        <p:cxnSp>
          <p:nvCxnSpPr>
            <p:cNvPr id="17" name="直線コネクタ 16"/>
            <p:cNvCxnSpPr/>
            <p:nvPr/>
          </p:nvCxnSpPr>
          <p:spPr bwMode="auto">
            <a:xfrm>
              <a:off x="5292080" y="5949280"/>
              <a:ext cx="720080" cy="0"/>
            </a:xfrm>
            <a:prstGeom prst="line">
              <a:avLst/>
            </a:prstGeom>
            <a:noFill/>
            <a:ln w="12700" cap="rnd" cmpd="sng" algn="ctr">
              <a:solidFill>
                <a:schemeClr val="tx1"/>
              </a:solidFill>
              <a:prstDash val="solid"/>
              <a:round/>
              <a:headEnd type="none" w="med" len="med"/>
              <a:tailEnd type="none" w="med" len="med"/>
            </a:ln>
            <a:effectLst/>
          </p:spPr>
        </p:cxnSp>
        <p:cxnSp>
          <p:nvCxnSpPr>
            <p:cNvPr id="18" name="直線コネクタ 17"/>
            <p:cNvCxnSpPr/>
            <p:nvPr/>
          </p:nvCxnSpPr>
          <p:spPr bwMode="auto">
            <a:xfrm>
              <a:off x="6732240" y="5949280"/>
              <a:ext cx="720080" cy="0"/>
            </a:xfrm>
            <a:prstGeom prst="line">
              <a:avLst/>
            </a:prstGeom>
            <a:noFill/>
            <a:ln w="12700" cap="rnd" cmpd="sng" algn="ctr">
              <a:solidFill>
                <a:schemeClr val="tx1"/>
              </a:solidFill>
              <a:prstDash val="solid"/>
              <a:round/>
              <a:headEnd type="none" w="med" len="med"/>
              <a:tailEnd type="none" w="med" len="med"/>
            </a:ln>
            <a:effectLst/>
          </p:spPr>
        </p:cxnSp>
        <p:cxnSp>
          <p:nvCxnSpPr>
            <p:cNvPr id="19" name="直線コネクタ 18"/>
            <p:cNvCxnSpPr/>
            <p:nvPr/>
          </p:nvCxnSpPr>
          <p:spPr bwMode="auto">
            <a:xfrm>
              <a:off x="6012160" y="5589240"/>
              <a:ext cx="720080" cy="0"/>
            </a:xfrm>
            <a:prstGeom prst="line">
              <a:avLst/>
            </a:prstGeom>
            <a:noFill/>
            <a:ln w="38100" cap="rnd" cmpd="sng" algn="ctr">
              <a:solidFill>
                <a:schemeClr val="tx1"/>
              </a:solidFill>
              <a:prstDash val="solid"/>
              <a:round/>
              <a:headEnd type="none" w="med" len="med"/>
              <a:tailEnd type="none" w="med" len="med"/>
            </a:ln>
            <a:effectLst/>
          </p:spPr>
        </p:cxnSp>
        <p:cxnSp>
          <p:nvCxnSpPr>
            <p:cNvPr id="20" name="直線コネクタ 19"/>
            <p:cNvCxnSpPr/>
            <p:nvPr/>
          </p:nvCxnSpPr>
          <p:spPr bwMode="auto">
            <a:xfrm>
              <a:off x="6012160" y="5589240"/>
              <a:ext cx="0" cy="360040"/>
            </a:xfrm>
            <a:prstGeom prst="line">
              <a:avLst/>
            </a:prstGeom>
            <a:noFill/>
            <a:ln w="38100" cap="rnd" cmpd="sng" algn="ctr">
              <a:solidFill>
                <a:schemeClr val="tx1"/>
              </a:solidFill>
              <a:prstDash val="solid"/>
              <a:round/>
              <a:headEnd type="none" w="med" len="med"/>
              <a:tailEnd type="none" w="med" len="med"/>
            </a:ln>
            <a:effectLst/>
          </p:spPr>
        </p:cxnSp>
        <p:cxnSp>
          <p:nvCxnSpPr>
            <p:cNvPr id="21" name="直線コネクタ 20"/>
            <p:cNvCxnSpPr/>
            <p:nvPr/>
          </p:nvCxnSpPr>
          <p:spPr bwMode="auto">
            <a:xfrm>
              <a:off x="6732240" y="5589240"/>
              <a:ext cx="0" cy="360040"/>
            </a:xfrm>
            <a:prstGeom prst="line">
              <a:avLst/>
            </a:prstGeom>
            <a:noFill/>
            <a:ln w="38100" cap="rnd" cmpd="sng" algn="ctr">
              <a:solidFill>
                <a:schemeClr val="tx1"/>
              </a:solidFill>
              <a:prstDash val="solid"/>
              <a:round/>
              <a:headEnd type="none" w="med" len="med"/>
              <a:tailEnd type="none" w="med" len="med"/>
            </a:ln>
            <a:effectLst/>
          </p:spPr>
        </p:cxnSp>
        <p:cxnSp>
          <p:nvCxnSpPr>
            <p:cNvPr id="22" name="直線コネクタ 21"/>
            <p:cNvCxnSpPr/>
            <p:nvPr/>
          </p:nvCxnSpPr>
          <p:spPr bwMode="auto">
            <a:xfrm>
              <a:off x="6012160" y="5454225"/>
              <a:ext cx="720080" cy="1"/>
            </a:xfrm>
            <a:prstGeom prst="line">
              <a:avLst/>
            </a:prstGeom>
            <a:noFill/>
            <a:ln w="38100" cap="rnd" cmpd="sng" algn="ctr">
              <a:solidFill>
                <a:schemeClr val="tx1"/>
              </a:solidFill>
              <a:prstDash val="solid"/>
              <a:round/>
              <a:headEnd type="none" w="med" len="med"/>
              <a:tailEnd type="none" w="med" len="med"/>
            </a:ln>
            <a:effectLst/>
          </p:spPr>
        </p:cxnSp>
        <p:cxnSp>
          <p:nvCxnSpPr>
            <p:cNvPr id="23" name="直線コネクタ 22"/>
            <p:cNvCxnSpPr/>
            <p:nvPr/>
          </p:nvCxnSpPr>
          <p:spPr bwMode="auto">
            <a:xfrm>
              <a:off x="6372200" y="5004175"/>
              <a:ext cx="0" cy="450050"/>
            </a:xfrm>
            <a:prstGeom prst="line">
              <a:avLst/>
            </a:prstGeom>
            <a:noFill/>
            <a:ln w="12700" cap="rnd" cmpd="sng" algn="ctr">
              <a:solidFill>
                <a:schemeClr val="tx1"/>
              </a:solidFill>
              <a:prstDash val="solid"/>
              <a:round/>
              <a:headEnd type="none" w="med" len="med"/>
              <a:tailEnd type="none" w="med" len="med"/>
            </a:ln>
            <a:effectLst/>
          </p:spPr>
        </p:cxnSp>
        <p:sp>
          <p:nvSpPr>
            <p:cNvPr id="24" name="正方形/長方形 23"/>
            <p:cNvSpPr/>
            <p:nvPr/>
          </p:nvSpPr>
          <p:spPr bwMode="auto">
            <a:xfrm>
              <a:off x="5652084" y="6174188"/>
              <a:ext cx="1466850" cy="317500"/>
            </a:xfrm>
            <a:prstGeom prst="rect">
              <a:avLst/>
            </a:prstGeom>
            <a:noFill/>
            <a:ln>
              <a:no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ja-JP" dirty="0">
                  <a:solidFill>
                    <a:schemeClr val="tx1"/>
                  </a:solidFill>
                  <a:latin typeface="Times New Roman" pitchFamily="18" charset="0"/>
                  <a:ea typeface="HG丸ｺﾞｼｯｸM-PRO" pitchFamily="50" charset="-128"/>
                </a:rPr>
                <a:t>N</a:t>
              </a:r>
              <a:r>
                <a:rPr kumimoji="1" lang="en-US" altLang="ja-JP" sz="1800" b="0" i="0" u="none" strike="noStrike" cap="none" normalizeH="0" baseline="0" dirty="0">
                  <a:ln>
                    <a:noFill/>
                  </a:ln>
                  <a:solidFill>
                    <a:schemeClr val="tx1"/>
                  </a:solidFill>
                  <a:effectLst/>
                  <a:latin typeface="Times New Roman" pitchFamily="18" charset="0"/>
                  <a:ea typeface="HG丸ｺﾞｼｯｸM-PRO" pitchFamily="50" charset="-128"/>
                </a:rPr>
                <a:t>MOS</a:t>
              </a:r>
              <a:endParaRPr kumimoji="1" lang="ja-JP" altLang="en-US" sz="1800" b="0" i="0" u="none" strike="noStrike" cap="none" normalizeH="0" baseline="0" dirty="0">
                <a:ln>
                  <a:noFill/>
                </a:ln>
                <a:solidFill>
                  <a:schemeClr val="tx1"/>
                </a:solidFill>
                <a:effectLst/>
                <a:latin typeface="Times New Roman" pitchFamily="18" charset="0"/>
                <a:ea typeface="HG丸ｺﾞｼｯｸM-PRO" pitchFamily="50" charset="-128"/>
              </a:endParaRPr>
            </a:p>
          </p:txBody>
        </p:sp>
      </p:grpSp>
      <p:sp>
        <p:nvSpPr>
          <p:cNvPr id="25" name="Rectangle 93"/>
          <p:cNvSpPr>
            <a:spLocks noChangeArrowheads="1"/>
          </p:cNvSpPr>
          <p:nvPr/>
        </p:nvSpPr>
        <p:spPr bwMode="auto">
          <a:xfrm>
            <a:off x="6912026" y="1628980"/>
            <a:ext cx="721083" cy="360362"/>
          </a:xfrm>
          <a:prstGeom prst="rect">
            <a:avLst/>
          </a:prstGeom>
          <a:noFill/>
          <a:ln w="12700" algn="ctr">
            <a:noFill/>
            <a:miter lim="800000"/>
            <a:headEnd/>
            <a:tailEnd/>
          </a:ln>
          <a:effectLst/>
        </p:spPr>
        <p:txBody>
          <a:bodyPr wrap="none" lIns="90000" tIns="46800" rIns="90000" bIns="46800" anchor="ctr"/>
          <a:lstStyle/>
          <a:p>
            <a:r>
              <a:rPr lang="en-US" altLang="ja-JP" dirty="0"/>
              <a:t>Gate</a:t>
            </a:r>
          </a:p>
        </p:txBody>
      </p:sp>
      <p:sp>
        <p:nvSpPr>
          <p:cNvPr id="26" name="Rectangle 93"/>
          <p:cNvSpPr>
            <a:spLocks noChangeArrowheads="1"/>
          </p:cNvSpPr>
          <p:nvPr/>
        </p:nvSpPr>
        <p:spPr bwMode="auto">
          <a:xfrm>
            <a:off x="5832014" y="2528990"/>
            <a:ext cx="721083" cy="360362"/>
          </a:xfrm>
          <a:prstGeom prst="rect">
            <a:avLst/>
          </a:prstGeom>
          <a:noFill/>
          <a:ln w="12700" algn="ctr">
            <a:noFill/>
            <a:miter lim="800000"/>
            <a:headEnd/>
            <a:tailEnd/>
          </a:ln>
          <a:effectLst/>
        </p:spPr>
        <p:txBody>
          <a:bodyPr wrap="none" lIns="90000" tIns="46800" rIns="90000" bIns="46800" anchor="ctr"/>
          <a:lstStyle/>
          <a:p>
            <a:r>
              <a:rPr lang="en-US" altLang="ja-JP" dirty="0"/>
              <a:t>Source</a:t>
            </a:r>
          </a:p>
        </p:txBody>
      </p:sp>
      <p:sp>
        <p:nvSpPr>
          <p:cNvPr id="27" name="Rectangle 93"/>
          <p:cNvSpPr>
            <a:spLocks noChangeArrowheads="1"/>
          </p:cNvSpPr>
          <p:nvPr/>
        </p:nvSpPr>
        <p:spPr bwMode="auto">
          <a:xfrm>
            <a:off x="7812036" y="2528990"/>
            <a:ext cx="721083" cy="360362"/>
          </a:xfrm>
          <a:prstGeom prst="rect">
            <a:avLst/>
          </a:prstGeom>
          <a:noFill/>
          <a:ln w="12700" algn="ctr">
            <a:noFill/>
            <a:miter lim="800000"/>
            <a:headEnd/>
            <a:tailEnd/>
          </a:ln>
          <a:effectLst/>
        </p:spPr>
        <p:txBody>
          <a:bodyPr wrap="none" lIns="90000" tIns="46800" rIns="90000" bIns="46800" anchor="ctr"/>
          <a:lstStyle/>
          <a:p>
            <a:r>
              <a:rPr lang="en-US" altLang="ja-JP" dirty="0"/>
              <a:t>Drain</a:t>
            </a:r>
          </a:p>
        </p:txBody>
      </p:sp>
      <p:sp>
        <p:nvSpPr>
          <p:cNvPr id="28" name="Rectangle 93"/>
          <p:cNvSpPr>
            <a:spLocks noChangeArrowheads="1"/>
          </p:cNvSpPr>
          <p:nvPr/>
        </p:nvSpPr>
        <p:spPr bwMode="auto">
          <a:xfrm>
            <a:off x="6912026" y="4059007"/>
            <a:ext cx="721083" cy="360362"/>
          </a:xfrm>
          <a:prstGeom prst="rect">
            <a:avLst/>
          </a:prstGeom>
          <a:noFill/>
          <a:ln w="12700" algn="ctr">
            <a:noFill/>
            <a:miter lim="800000"/>
            <a:headEnd/>
            <a:tailEnd/>
          </a:ln>
          <a:effectLst/>
        </p:spPr>
        <p:txBody>
          <a:bodyPr wrap="none" lIns="90000" tIns="46800" rIns="90000" bIns="46800" anchor="ctr"/>
          <a:lstStyle/>
          <a:p>
            <a:r>
              <a:rPr lang="en-US" altLang="ja-JP" dirty="0"/>
              <a:t>Gate</a:t>
            </a:r>
          </a:p>
        </p:txBody>
      </p:sp>
      <p:sp>
        <p:nvSpPr>
          <p:cNvPr id="29" name="Rectangle 93"/>
          <p:cNvSpPr>
            <a:spLocks noChangeArrowheads="1"/>
          </p:cNvSpPr>
          <p:nvPr/>
        </p:nvSpPr>
        <p:spPr bwMode="auto">
          <a:xfrm>
            <a:off x="5832014" y="4959017"/>
            <a:ext cx="721083" cy="360362"/>
          </a:xfrm>
          <a:prstGeom prst="rect">
            <a:avLst/>
          </a:prstGeom>
          <a:noFill/>
          <a:ln w="12700" algn="ctr">
            <a:noFill/>
            <a:miter lim="800000"/>
            <a:headEnd/>
            <a:tailEnd/>
          </a:ln>
          <a:effectLst/>
        </p:spPr>
        <p:txBody>
          <a:bodyPr wrap="none" lIns="90000" tIns="46800" rIns="90000" bIns="46800" anchor="ctr"/>
          <a:lstStyle/>
          <a:p>
            <a:r>
              <a:rPr lang="en-US" altLang="ja-JP" dirty="0"/>
              <a:t>Source</a:t>
            </a:r>
          </a:p>
        </p:txBody>
      </p:sp>
      <p:sp>
        <p:nvSpPr>
          <p:cNvPr id="30" name="Rectangle 93"/>
          <p:cNvSpPr>
            <a:spLocks noChangeArrowheads="1"/>
          </p:cNvSpPr>
          <p:nvPr/>
        </p:nvSpPr>
        <p:spPr bwMode="auto">
          <a:xfrm>
            <a:off x="7812036" y="4959017"/>
            <a:ext cx="721083" cy="360362"/>
          </a:xfrm>
          <a:prstGeom prst="rect">
            <a:avLst/>
          </a:prstGeom>
          <a:noFill/>
          <a:ln w="12700" algn="ctr">
            <a:noFill/>
            <a:miter lim="800000"/>
            <a:headEnd/>
            <a:tailEnd/>
          </a:ln>
          <a:effectLst/>
        </p:spPr>
        <p:txBody>
          <a:bodyPr wrap="none" lIns="90000" tIns="46800" rIns="90000" bIns="46800" anchor="ctr"/>
          <a:lstStyle/>
          <a:p>
            <a:r>
              <a:rPr lang="en-US" altLang="ja-JP" dirty="0"/>
              <a:t>Drain</a:t>
            </a:r>
          </a:p>
        </p:txBody>
      </p:sp>
    </p:spTree>
    <p:extLst>
      <p:ext uri="{BB962C8B-B14F-4D97-AF65-F5344CB8AC3E}">
        <p14:creationId xmlns:p14="http://schemas.microsoft.com/office/powerpoint/2010/main" val="34096402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NMOS </a:t>
            </a:r>
            <a:r>
              <a:rPr lang="ja-JP" altLang="en-US" dirty="0"/>
              <a:t>と </a:t>
            </a:r>
            <a:r>
              <a:rPr lang="en-US" altLang="ja-JP" dirty="0"/>
              <a:t>PMOS </a:t>
            </a:r>
            <a:r>
              <a:rPr lang="ja-JP" altLang="en-US" dirty="0"/>
              <a:t>の２つがある</a:t>
            </a:r>
          </a:p>
        </p:txBody>
      </p:sp>
      <p:sp>
        <p:nvSpPr>
          <p:cNvPr id="3" name="コンテンツ プレースホルダ 2"/>
          <p:cNvSpPr>
            <a:spLocks noGrp="1"/>
          </p:cNvSpPr>
          <p:nvPr>
            <p:ph idx="10"/>
          </p:nvPr>
        </p:nvSpPr>
        <p:spPr>
          <a:xfrm>
            <a:off x="611188" y="1089025"/>
            <a:ext cx="8280400" cy="5219700"/>
          </a:xfrm>
        </p:spPr>
        <p:txBody>
          <a:bodyPr/>
          <a:lstStyle/>
          <a:p>
            <a:r>
              <a:rPr lang="en-US" altLang="ja-JP" dirty="0"/>
              <a:t>Negative</a:t>
            </a:r>
          </a:p>
          <a:p>
            <a:pPr lvl="1"/>
            <a:r>
              <a:rPr lang="en-US" altLang="ja-JP" dirty="0"/>
              <a:t>Gate </a:t>
            </a:r>
            <a:r>
              <a:rPr lang="ja-JP" altLang="en-US" dirty="0"/>
              <a:t>を </a:t>
            </a:r>
            <a:r>
              <a:rPr lang="en-US" altLang="ja-JP" dirty="0"/>
              <a:t>1 </a:t>
            </a:r>
            <a:r>
              <a:rPr lang="ja-JP" altLang="en-US" dirty="0"/>
              <a:t>にすると低電位のみ </a:t>
            </a:r>
            <a:r>
              <a:rPr lang="en-US" altLang="ja-JP" dirty="0"/>
              <a:t>ON </a:t>
            </a:r>
            <a:r>
              <a:rPr lang="ja-JP" altLang="en-US" dirty="0"/>
              <a:t>になる</a:t>
            </a:r>
            <a:endParaRPr lang="en-US" altLang="ja-JP" dirty="0"/>
          </a:p>
          <a:p>
            <a:pPr lvl="1"/>
            <a:endParaRPr lang="en-US" altLang="ja-JP" dirty="0"/>
          </a:p>
          <a:p>
            <a:pPr lvl="1"/>
            <a:endParaRPr lang="en-US" altLang="ja-JP" dirty="0"/>
          </a:p>
          <a:p>
            <a:r>
              <a:rPr lang="en-US" altLang="ja-JP" dirty="0"/>
              <a:t>Positive</a:t>
            </a:r>
          </a:p>
          <a:p>
            <a:pPr lvl="1"/>
            <a:r>
              <a:rPr lang="en-US" altLang="ja-JP" dirty="0"/>
              <a:t>Gate </a:t>
            </a:r>
            <a:r>
              <a:rPr lang="ja-JP" altLang="en-US" dirty="0"/>
              <a:t>を ０</a:t>
            </a:r>
            <a:r>
              <a:rPr lang="en-US" altLang="ja-JP" dirty="0"/>
              <a:t> </a:t>
            </a:r>
            <a:r>
              <a:rPr lang="ja-JP" altLang="en-US" dirty="0"/>
              <a:t>にすると高電位のみ </a:t>
            </a:r>
            <a:r>
              <a:rPr lang="en-US" altLang="ja-JP" dirty="0"/>
              <a:t>ON </a:t>
            </a:r>
            <a:r>
              <a:rPr lang="ja-JP" altLang="en-US" dirty="0"/>
              <a:t>になる</a:t>
            </a:r>
            <a:endParaRPr lang="en-US" altLang="ja-JP" dirty="0"/>
          </a:p>
        </p:txBody>
      </p:sp>
      <p:grpSp>
        <p:nvGrpSpPr>
          <p:cNvPr id="6" name="グループ化 5"/>
          <p:cNvGrpSpPr/>
          <p:nvPr/>
        </p:nvGrpSpPr>
        <p:grpSpPr>
          <a:xfrm>
            <a:off x="6192018" y="4419011"/>
            <a:ext cx="2160240" cy="1475975"/>
            <a:chOff x="5292080" y="3203975"/>
            <a:chExt cx="2160240" cy="1475975"/>
          </a:xfrm>
        </p:grpSpPr>
        <p:cxnSp>
          <p:nvCxnSpPr>
            <p:cNvPr id="7" name="直線コネクタ 6"/>
            <p:cNvCxnSpPr/>
            <p:nvPr/>
          </p:nvCxnSpPr>
          <p:spPr bwMode="auto">
            <a:xfrm>
              <a:off x="6372200" y="3203975"/>
              <a:ext cx="0" cy="356394"/>
            </a:xfrm>
            <a:prstGeom prst="line">
              <a:avLst/>
            </a:prstGeom>
            <a:noFill/>
            <a:ln w="12700" cap="rnd" cmpd="sng" algn="ctr">
              <a:solidFill>
                <a:schemeClr val="tx1"/>
              </a:solidFill>
              <a:prstDash val="solid"/>
              <a:round/>
              <a:headEnd type="none" w="med" len="med"/>
              <a:tailEnd type="none" w="med" len="med"/>
            </a:ln>
            <a:effectLst/>
          </p:spPr>
        </p:cxnSp>
        <p:cxnSp>
          <p:nvCxnSpPr>
            <p:cNvPr id="8" name="直線コネクタ 7"/>
            <p:cNvCxnSpPr/>
            <p:nvPr/>
          </p:nvCxnSpPr>
          <p:spPr bwMode="auto">
            <a:xfrm>
              <a:off x="5292080" y="4149080"/>
              <a:ext cx="720080" cy="1"/>
            </a:xfrm>
            <a:prstGeom prst="line">
              <a:avLst/>
            </a:prstGeom>
            <a:noFill/>
            <a:ln w="12700" cap="rnd" cmpd="sng" algn="ctr">
              <a:solidFill>
                <a:schemeClr val="tx1"/>
              </a:solidFill>
              <a:prstDash val="solid"/>
              <a:round/>
              <a:headEnd type="none" w="med" len="med"/>
              <a:tailEnd type="none" w="med" len="med"/>
            </a:ln>
            <a:effectLst/>
          </p:spPr>
        </p:cxnSp>
        <p:cxnSp>
          <p:nvCxnSpPr>
            <p:cNvPr id="9" name="直線コネクタ 8"/>
            <p:cNvCxnSpPr/>
            <p:nvPr/>
          </p:nvCxnSpPr>
          <p:spPr bwMode="auto">
            <a:xfrm>
              <a:off x="6732240" y="4149080"/>
              <a:ext cx="720080" cy="0"/>
            </a:xfrm>
            <a:prstGeom prst="line">
              <a:avLst/>
            </a:prstGeom>
            <a:noFill/>
            <a:ln w="12700" cap="rnd" cmpd="sng" algn="ctr">
              <a:solidFill>
                <a:schemeClr val="tx1"/>
              </a:solidFill>
              <a:prstDash val="solid"/>
              <a:round/>
              <a:headEnd type="none" w="med" len="med"/>
              <a:tailEnd type="none" w="med" len="med"/>
            </a:ln>
            <a:effectLst/>
          </p:spPr>
        </p:cxnSp>
        <p:cxnSp>
          <p:nvCxnSpPr>
            <p:cNvPr id="10" name="直線コネクタ 9"/>
            <p:cNvCxnSpPr/>
            <p:nvPr/>
          </p:nvCxnSpPr>
          <p:spPr bwMode="auto">
            <a:xfrm>
              <a:off x="6012160" y="3789040"/>
              <a:ext cx="720080" cy="0"/>
            </a:xfrm>
            <a:prstGeom prst="line">
              <a:avLst/>
            </a:prstGeom>
            <a:noFill/>
            <a:ln w="38100" cap="rnd" cmpd="sng" algn="ctr">
              <a:solidFill>
                <a:schemeClr val="tx1"/>
              </a:solidFill>
              <a:prstDash val="solid"/>
              <a:round/>
              <a:headEnd type="none" w="med" len="med"/>
              <a:tailEnd type="none" w="med" len="med"/>
            </a:ln>
            <a:effectLst/>
          </p:spPr>
        </p:cxnSp>
        <p:cxnSp>
          <p:nvCxnSpPr>
            <p:cNvPr id="11" name="直線コネクタ 10"/>
            <p:cNvCxnSpPr/>
            <p:nvPr/>
          </p:nvCxnSpPr>
          <p:spPr bwMode="auto">
            <a:xfrm>
              <a:off x="6012160" y="3789040"/>
              <a:ext cx="0" cy="360040"/>
            </a:xfrm>
            <a:prstGeom prst="line">
              <a:avLst/>
            </a:prstGeom>
            <a:noFill/>
            <a:ln w="38100" cap="rnd" cmpd="sng" algn="ctr">
              <a:solidFill>
                <a:schemeClr val="tx1"/>
              </a:solidFill>
              <a:prstDash val="solid"/>
              <a:round/>
              <a:headEnd type="none" w="med" len="med"/>
              <a:tailEnd type="none" w="med" len="med"/>
            </a:ln>
            <a:effectLst/>
          </p:spPr>
        </p:cxnSp>
        <p:cxnSp>
          <p:nvCxnSpPr>
            <p:cNvPr id="12" name="直線コネクタ 11"/>
            <p:cNvCxnSpPr/>
            <p:nvPr/>
          </p:nvCxnSpPr>
          <p:spPr bwMode="auto">
            <a:xfrm>
              <a:off x="6732240" y="3789040"/>
              <a:ext cx="0" cy="360040"/>
            </a:xfrm>
            <a:prstGeom prst="line">
              <a:avLst/>
            </a:prstGeom>
            <a:noFill/>
            <a:ln w="38100" cap="rnd" cmpd="sng" algn="ctr">
              <a:solidFill>
                <a:schemeClr val="tx1"/>
              </a:solidFill>
              <a:prstDash val="solid"/>
              <a:round/>
              <a:headEnd type="none" w="med" len="med"/>
              <a:tailEnd type="none" w="med" len="med"/>
            </a:ln>
            <a:effectLst/>
          </p:spPr>
        </p:cxnSp>
        <p:cxnSp>
          <p:nvCxnSpPr>
            <p:cNvPr id="13" name="直線コネクタ 12"/>
            <p:cNvCxnSpPr/>
            <p:nvPr/>
          </p:nvCxnSpPr>
          <p:spPr bwMode="auto">
            <a:xfrm>
              <a:off x="6012160" y="3654025"/>
              <a:ext cx="720080" cy="0"/>
            </a:xfrm>
            <a:prstGeom prst="line">
              <a:avLst/>
            </a:prstGeom>
            <a:noFill/>
            <a:ln w="38100" cap="rnd" cmpd="sng" algn="ctr">
              <a:solidFill>
                <a:schemeClr val="tx1"/>
              </a:solidFill>
              <a:prstDash val="solid"/>
              <a:round/>
              <a:headEnd type="none" w="med" len="med"/>
              <a:tailEnd type="none" w="med" len="med"/>
            </a:ln>
            <a:effectLst/>
          </p:spPr>
        </p:cxnSp>
        <p:sp useBgFill="1">
          <p:nvSpPr>
            <p:cNvPr id="14" name="円/楕円 13"/>
            <p:cNvSpPr/>
            <p:nvPr/>
          </p:nvSpPr>
          <p:spPr bwMode="auto">
            <a:xfrm>
              <a:off x="6304693" y="3519010"/>
              <a:ext cx="135015" cy="132239"/>
            </a:xfrm>
            <a:prstGeom prst="ellipse">
              <a:avLst/>
            </a:prstGeom>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60000">
                <a:ln>
                  <a:noFill/>
                </a:ln>
                <a:solidFill>
                  <a:schemeClr val="tx1"/>
                </a:solidFill>
                <a:effectLst/>
                <a:latin typeface="Times New Roman" pitchFamily="18" charset="0"/>
                <a:ea typeface="HG丸ｺﾞｼｯｸM-PRO" pitchFamily="50" charset="-128"/>
              </a:endParaRPr>
            </a:p>
          </p:txBody>
        </p:sp>
        <p:sp>
          <p:nvSpPr>
            <p:cNvPr id="15" name="正方形/長方形 14"/>
            <p:cNvSpPr/>
            <p:nvPr/>
          </p:nvSpPr>
          <p:spPr bwMode="auto">
            <a:xfrm>
              <a:off x="5683250" y="4362450"/>
              <a:ext cx="1466850" cy="317500"/>
            </a:xfrm>
            <a:prstGeom prst="rect">
              <a:avLst/>
            </a:prstGeom>
            <a:noFill/>
            <a:ln>
              <a:no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ja-JP" dirty="0">
                  <a:solidFill>
                    <a:schemeClr val="tx1"/>
                  </a:solidFill>
                  <a:latin typeface="Times New Roman" pitchFamily="18" charset="0"/>
                  <a:ea typeface="HG丸ｺﾞｼｯｸM-PRO" pitchFamily="50" charset="-128"/>
                </a:rPr>
                <a:t>P</a:t>
              </a:r>
              <a:r>
                <a:rPr kumimoji="1" lang="en-US" altLang="ja-JP" sz="1800" b="0" i="0" u="none" strike="noStrike" cap="none" normalizeH="0" baseline="0" dirty="0">
                  <a:ln>
                    <a:noFill/>
                  </a:ln>
                  <a:solidFill>
                    <a:schemeClr val="tx1"/>
                  </a:solidFill>
                  <a:effectLst/>
                  <a:latin typeface="Times New Roman" pitchFamily="18" charset="0"/>
                  <a:ea typeface="HG丸ｺﾞｼｯｸM-PRO" pitchFamily="50" charset="-128"/>
                </a:rPr>
                <a:t>MOS</a:t>
              </a:r>
              <a:endParaRPr kumimoji="1" lang="ja-JP" altLang="en-US" sz="1800" b="0" i="0" u="none" strike="noStrike" cap="none" normalizeH="0" baseline="0" dirty="0">
                <a:ln>
                  <a:noFill/>
                </a:ln>
                <a:solidFill>
                  <a:schemeClr val="tx1"/>
                </a:solidFill>
                <a:effectLst/>
                <a:latin typeface="Times New Roman" pitchFamily="18" charset="0"/>
                <a:ea typeface="HG丸ｺﾞｼｯｸM-PRO" pitchFamily="50" charset="-128"/>
              </a:endParaRPr>
            </a:p>
          </p:txBody>
        </p:sp>
      </p:grpSp>
      <p:grpSp>
        <p:nvGrpSpPr>
          <p:cNvPr id="16" name="グループ化 15"/>
          <p:cNvGrpSpPr/>
          <p:nvPr/>
        </p:nvGrpSpPr>
        <p:grpSpPr>
          <a:xfrm>
            <a:off x="6192018" y="1988984"/>
            <a:ext cx="2160240" cy="1487513"/>
            <a:chOff x="5292080" y="5004175"/>
            <a:chExt cx="2160240" cy="1487513"/>
          </a:xfrm>
        </p:grpSpPr>
        <p:cxnSp>
          <p:nvCxnSpPr>
            <p:cNvPr id="17" name="直線コネクタ 16"/>
            <p:cNvCxnSpPr/>
            <p:nvPr/>
          </p:nvCxnSpPr>
          <p:spPr bwMode="auto">
            <a:xfrm>
              <a:off x="5292080" y="5949280"/>
              <a:ext cx="720080" cy="0"/>
            </a:xfrm>
            <a:prstGeom prst="line">
              <a:avLst/>
            </a:prstGeom>
            <a:noFill/>
            <a:ln w="12700" cap="rnd" cmpd="sng" algn="ctr">
              <a:solidFill>
                <a:schemeClr val="tx1"/>
              </a:solidFill>
              <a:prstDash val="solid"/>
              <a:round/>
              <a:headEnd type="none" w="med" len="med"/>
              <a:tailEnd type="none" w="med" len="med"/>
            </a:ln>
            <a:effectLst/>
          </p:spPr>
        </p:cxnSp>
        <p:cxnSp>
          <p:nvCxnSpPr>
            <p:cNvPr id="18" name="直線コネクタ 17"/>
            <p:cNvCxnSpPr/>
            <p:nvPr/>
          </p:nvCxnSpPr>
          <p:spPr bwMode="auto">
            <a:xfrm>
              <a:off x="6732240" y="5949280"/>
              <a:ext cx="720080" cy="0"/>
            </a:xfrm>
            <a:prstGeom prst="line">
              <a:avLst/>
            </a:prstGeom>
            <a:noFill/>
            <a:ln w="12700" cap="rnd" cmpd="sng" algn="ctr">
              <a:solidFill>
                <a:schemeClr val="tx1"/>
              </a:solidFill>
              <a:prstDash val="solid"/>
              <a:round/>
              <a:headEnd type="none" w="med" len="med"/>
              <a:tailEnd type="none" w="med" len="med"/>
            </a:ln>
            <a:effectLst/>
          </p:spPr>
        </p:cxnSp>
        <p:cxnSp>
          <p:nvCxnSpPr>
            <p:cNvPr id="19" name="直線コネクタ 18"/>
            <p:cNvCxnSpPr/>
            <p:nvPr/>
          </p:nvCxnSpPr>
          <p:spPr bwMode="auto">
            <a:xfrm>
              <a:off x="6012160" y="5589240"/>
              <a:ext cx="720080" cy="0"/>
            </a:xfrm>
            <a:prstGeom prst="line">
              <a:avLst/>
            </a:prstGeom>
            <a:noFill/>
            <a:ln w="38100" cap="rnd" cmpd="sng" algn="ctr">
              <a:solidFill>
                <a:schemeClr val="tx1"/>
              </a:solidFill>
              <a:prstDash val="solid"/>
              <a:round/>
              <a:headEnd type="none" w="med" len="med"/>
              <a:tailEnd type="none" w="med" len="med"/>
            </a:ln>
            <a:effectLst/>
          </p:spPr>
        </p:cxnSp>
        <p:cxnSp>
          <p:nvCxnSpPr>
            <p:cNvPr id="20" name="直線コネクタ 19"/>
            <p:cNvCxnSpPr/>
            <p:nvPr/>
          </p:nvCxnSpPr>
          <p:spPr bwMode="auto">
            <a:xfrm>
              <a:off x="6012160" y="5589240"/>
              <a:ext cx="0" cy="360040"/>
            </a:xfrm>
            <a:prstGeom prst="line">
              <a:avLst/>
            </a:prstGeom>
            <a:noFill/>
            <a:ln w="38100" cap="rnd" cmpd="sng" algn="ctr">
              <a:solidFill>
                <a:schemeClr val="tx1"/>
              </a:solidFill>
              <a:prstDash val="solid"/>
              <a:round/>
              <a:headEnd type="none" w="med" len="med"/>
              <a:tailEnd type="none" w="med" len="med"/>
            </a:ln>
            <a:effectLst/>
          </p:spPr>
        </p:cxnSp>
        <p:cxnSp>
          <p:nvCxnSpPr>
            <p:cNvPr id="21" name="直線コネクタ 20"/>
            <p:cNvCxnSpPr/>
            <p:nvPr/>
          </p:nvCxnSpPr>
          <p:spPr bwMode="auto">
            <a:xfrm>
              <a:off x="6732240" y="5589240"/>
              <a:ext cx="0" cy="360040"/>
            </a:xfrm>
            <a:prstGeom prst="line">
              <a:avLst/>
            </a:prstGeom>
            <a:noFill/>
            <a:ln w="38100" cap="rnd" cmpd="sng" algn="ctr">
              <a:solidFill>
                <a:schemeClr val="tx1"/>
              </a:solidFill>
              <a:prstDash val="solid"/>
              <a:round/>
              <a:headEnd type="none" w="med" len="med"/>
              <a:tailEnd type="none" w="med" len="med"/>
            </a:ln>
            <a:effectLst/>
          </p:spPr>
        </p:cxnSp>
        <p:cxnSp>
          <p:nvCxnSpPr>
            <p:cNvPr id="22" name="直線コネクタ 21"/>
            <p:cNvCxnSpPr/>
            <p:nvPr/>
          </p:nvCxnSpPr>
          <p:spPr bwMode="auto">
            <a:xfrm>
              <a:off x="6012160" y="5454225"/>
              <a:ext cx="720080" cy="1"/>
            </a:xfrm>
            <a:prstGeom prst="line">
              <a:avLst/>
            </a:prstGeom>
            <a:noFill/>
            <a:ln w="38100" cap="rnd" cmpd="sng" algn="ctr">
              <a:solidFill>
                <a:schemeClr val="tx1"/>
              </a:solidFill>
              <a:prstDash val="solid"/>
              <a:round/>
              <a:headEnd type="none" w="med" len="med"/>
              <a:tailEnd type="none" w="med" len="med"/>
            </a:ln>
            <a:effectLst/>
          </p:spPr>
        </p:cxnSp>
        <p:cxnSp>
          <p:nvCxnSpPr>
            <p:cNvPr id="23" name="直線コネクタ 22"/>
            <p:cNvCxnSpPr/>
            <p:nvPr/>
          </p:nvCxnSpPr>
          <p:spPr bwMode="auto">
            <a:xfrm>
              <a:off x="6372200" y="5004175"/>
              <a:ext cx="0" cy="450050"/>
            </a:xfrm>
            <a:prstGeom prst="line">
              <a:avLst/>
            </a:prstGeom>
            <a:noFill/>
            <a:ln w="12700" cap="rnd" cmpd="sng" algn="ctr">
              <a:solidFill>
                <a:schemeClr val="tx1"/>
              </a:solidFill>
              <a:prstDash val="solid"/>
              <a:round/>
              <a:headEnd type="none" w="med" len="med"/>
              <a:tailEnd type="none" w="med" len="med"/>
            </a:ln>
            <a:effectLst/>
          </p:spPr>
        </p:cxnSp>
        <p:sp>
          <p:nvSpPr>
            <p:cNvPr id="24" name="正方形/長方形 23"/>
            <p:cNvSpPr/>
            <p:nvPr/>
          </p:nvSpPr>
          <p:spPr bwMode="auto">
            <a:xfrm>
              <a:off x="5652084" y="6174188"/>
              <a:ext cx="1466850" cy="317500"/>
            </a:xfrm>
            <a:prstGeom prst="rect">
              <a:avLst/>
            </a:prstGeom>
            <a:noFill/>
            <a:ln>
              <a:no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ja-JP" dirty="0">
                  <a:solidFill>
                    <a:schemeClr val="tx1"/>
                  </a:solidFill>
                  <a:latin typeface="Times New Roman" pitchFamily="18" charset="0"/>
                  <a:ea typeface="HG丸ｺﾞｼｯｸM-PRO" pitchFamily="50" charset="-128"/>
                </a:rPr>
                <a:t>N</a:t>
              </a:r>
              <a:r>
                <a:rPr kumimoji="1" lang="en-US" altLang="ja-JP" sz="1800" b="0" i="0" u="none" strike="noStrike" cap="none" normalizeH="0" baseline="0" dirty="0">
                  <a:ln>
                    <a:noFill/>
                  </a:ln>
                  <a:solidFill>
                    <a:schemeClr val="tx1"/>
                  </a:solidFill>
                  <a:effectLst/>
                  <a:latin typeface="Times New Roman" pitchFamily="18" charset="0"/>
                  <a:ea typeface="HG丸ｺﾞｼｯｸM-PRO" pitchFamily="50" charset="-128"/>
                </a:rPr>
                <a:t>MOS</a:t>
              </a:r>
              <a:endParaRPr kumimoji="1" lang="ja-JP" altLang="en-US" sz="1800" b="0" i="0" u="none" strike="noStrike" cap="none" normalizeH="0" baseline="0" dirty="0">
                <a:ln>
                  <a:noFill/>
                </a:ln>
                <a:solidFill>
                  <a:schemeClr val="tx1"/>
                </a:solidFill>
                <a:effectLst/>
                <a:latin typeface="Times New Roman" pitchFamily="18" charset="0"/>
                <a:ea typeface="HG丸ｺﾞｼｯｸM-PRO" pitchFamily="50" charset="-128"/>
              </a:endParaRPr>
            </a:p>
          </p:txBody>
        </p:sp>
      </p:grpSp>
      <p:sp>
        <p:nvSpPr>
          <p:cNvPr id="25" name="Rectangle 93"/>
          <p:cNvSpPr>
            <a:spLocks noChangeArrowheads="1"/>
          </p:cNvSpPr>
          <p:nvPr/>
        </p:nvSpPr>
        <p:spPr bwMode="auto">
          <a:xfrm>
            <a:off x="6912026" y="1628980"/>
            <a:ext cx="721083" cy="360362"/>
          </a:xfrm>
          <a:prstGeom prst="rect">
            <a:avLst/>
          </a:prstGeom>
          <a:noFill/>
          <a:ln w="12700" algn="ctr">
            <a:noFill/>
            <a:miter lim="800000"/>
            <a:headEnd/>
            <a:tailEnd/>
          </a:ln>
          <a:effectLst/>
        </p:spPr>
        <p:txBody>
          <a:bodyPr wrap="none" lIns="90000" tIns="46800" rIns="90000" bIns="46800" anchor="ctr"/>
          <a:lstStyle/>
          <a:p>
            <a:r>
              <a:rPr lang="en-US" altLang="ja-JP" dirty="0"/>
              <a:t>Gate</a:t>
            </a:r>
          </a:p>
        </p:txBody>
      </p:sp>
      <p:sp>
        <p:nvSpPr>
          <p:cNvPr id="26" name="Rectangle 93"/>
          <p:cNvSpPr>
            <a:spLocks noChangeArrowheads="1"/>
          </p:cNvSpPr>
          <p:nvPr/>
        </p:nvSpPr>
        <p:spPr bwMode="auto">
          <a:xfrm>
            <a:off x="5832014" y="2528990"/>
            <a:ext cx="721083" cy="360362"/>
          </a:xfrm>
          <a:prstGeom prst="rect">
            <a:avLst/>
          </a:prstGeom>
          <a:noFill/>
          <a:ln w="12700" algn="ctr">
            <a:noFill/>
            <a:miter lim="800000"/>
            <a:headEnd/>
            <a:tailEnd/>
          </a:ln>
          <a:effectLst/>
        </p:spPr>
        <p:txBody>
          <a:bodyPr wrap="none" lIns="90000" tIns="46800" rIns="90000" bIns="46800" anchor="ctr"/>
          <a:lstStyle/>
          <a:p>
            <a:r>
              <a:rPr lang="en-US" altLang="ja-JP" dirty="0"/>
              <a:t>Source</a:t>
            </a:r>
          </a:p>
        </p:txBody>
      </p:sp>
      <p:sp>
        <p:nvSpPr>
          <p:cNvPr id="27" name="Rectangle 93"/>
          <p:cNvSpPr>
            <a:spLocks noChangeArrowheads="1"/>
          </p:cNvSpPr>
          <p:nvPr/>
        </p:nvSpPr>
        <p:spPr bwMode="auto">
          <a:xfrm>
            <a:off x="7812036" y="2528990"/>
            <a:ext cx="721083" cy="360362"/>
          </a:xfrm>
          <a:prstGeom prst="rect">
            <a:avLst/>
          </a:prstGeom>
          <a:noFill/>
          <a:ln w="12700" algn="ctr">
            <a:noFill/>
            <a:miter lim="800000"/>
            <a:headEnd/>
            <a:tailEnd/>
          </a:ln>
          <a:effectLst/>
        </p:spPr>
        <p:txBody>
          <a:bodyPr wrap="none" lIns="90000" tIns="46800" rIns="90000" bIns="46800" anchor="ctr"/>
          <a:lstStyle/>
          <a:p>
            <a:r>
              <a:rPr lang="en-US" altLang="ja-JP" dirty="0"/>
              <a:t>Drain</a:t>
            </a:r>
          </a:p>
        </p:txBody>
      </p:sp>
      <p:sp>
        <p:nvSpPr>
          <p:cNvPr id="28" name="Rectangle 93"/>
          <p:cNvSpPr>
            <a:spLocks noChangeArrowheads="1"/>
          </p:cNvSpPr>
          <p:nvPr/>
        </p:nvSpPr>
        <p:spPr bwMode="auto">
          <a:xfrm>
            <a:off x="6912026" y="4059007"/>
            <a:ext cx="721083" cy="360362"/>
          </a:xfrm>
          <a:prstGeom prst="rect">
            <a:avLst/>
          </a:prstGeom>
          <a:noFill/>
          <a:ln w="12700" algn="ctr">
            <a:noFill/>
            <a:miter lim="800000"/>
            <a:headEnd/>
            <a:tailEnd/>
          </a:ln>
          <a:effectLst/>
        </p:spPr>
        <p:txBody>
          <a:bodyPr wrap="none" lIns="90000" tIns="46800" rIns="90000" bIns="46800" anchor="ctr"/>
          <a:lstStyle/>
          <a:p>
            <a:r>
              <a:rPr lang="en-US" altLang="ja-JP" dirty="0"/>
              <a:t>Gate</a:t>
            </a:r>
          </a:p>
        </p:txBody>
      </p:sp>
      <p:sp>
        <p:nvSpPr>
          <p:cNvPr id="29" name="Rectangle 93"/>
          <p:cNvSpPr>
            <a:spLocks noChangeArrowheads="1"/>
          </p:cNvSpPr>
          <p:nvPr/>
        </p:nvSpPr>
        <p:spPr bwMode="auto">
          <a:xfrm>
            <a:off x="5832014" y="4959017"/>
            <a:ext cx="721083" cy="360362"/>
          </a:xfrm>
          <a:prstGeom prst="rect">
            <a:avLst/>
          </a:prstGeom>
          <a:noFill/>
          <a:ln w="12700" algn="ctr">
            <a:noFill/>
            <a:miter lim="800000"/>
            <a:headEnd/>
            <a:tailEnd/>
          </a:ln>
          <a:effectLst/>
        </p:spPr>
        <p:txBody>
          <a:bodyPr wrap="none" lIns="90000" tIns="46800" rIns="90000" bIns="46800" anchor="ctr"/>
          <a:lstStyle/>
          <a:p>
            <a:r>
              <a:rPr lang="en-US" altLang="ja-JP" dirty="0"/>
              <a:t>Source</a:t>
            </a:r>
          </a:p>
        </p:txBody>
      </p:sp>
      <p:sp>
        <p:nvSpPr>
          <p:cNvPr id="30" name="Rectangle 93"/>
          <p:cNvSpPr>
            <a:spLocks noChangeArrowheads="1"/>
          </p:cNvSpPr>
          <p:nvPr/>
        </p:nvSpPr>
        <p:spPr bwMode="auto">
          <a:xfrm>
            <a:off x="7812036" y="4959017"/>
            <a:ext cx="721083" cy="360362"/>
          </a:xfrm>
          <a:prstGeom prst="rect">
            <a:avLst/>
          </a:prstGeom>
          <a:noFill/>
          <a:ln w="12700" algn="ctr">
            <a:noFill/>
            <a:miter lim="800000"/>
            <a:headEnd/>
            <a:tailEnd/>
          </a:ln>
          <a:effectLst/>
        </p:spPr>
        <p:txBody>
          <a:bodyPr wrap="none" lIns="90000" tIns="46800" rIns="90000" bIns="46800" anchor="ctr"/>
          <a:lstStyle/>
          <a:p>
            <a:r>
              <a:rPr lang="en-US" altLang="ja-JP" dirty="0"/>
              <a:t>Drain</a:t>
            </a:r>
          </a:p>
        </p:txBody>
      </p:sp>
    </p:spTree>
    <p:extLst>
      <p:ext uri="{BB962C8B-B14F-4D97-AF65-F5344CB8AC3E}">
        <p14:creationId xmlns:p14="http://schemas.microsoft.com/office/powerpoint/2010/main" val="33772672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NOT </a:t>
            </a:r>
            <a:r>
              <a:rPr kumimoji="1" lang="ja-JP" altLang="en-US" dirty="0"/>
              <a:t>ゲート の例</a:t>
            </a:r>
          </a:p>
        </p:txBody>
      </p:sp>
      <p:sp>
        <p:nvSpPr>
          <p:cNvPr id="8" name="スライド番号プレースホルダー 7"/>
          <p:cNvSpPr>
            <a:spLocks noGrp="1"/>
          </p:cNvSpPr>
          <p:nvPr>
            <p:ph type="sldNum" sz="quarter" idx="4294967295"/>
          </p:nvPr>
        </p:nvSpPr>
        <p:spPr>
          <a:xfrm>
            <a:off x="8783638" y="6399213"/>
            <a:ext cx="360362" cy="360362"/>
          </a:xfrm>
          <a:prstGeom prst="rect">
            <a:avLst/>
          </a:prstGeom>
        </p:spPr>
        <p:txBody>
          <a:bodyPr/>
          <a:lstStyle/>
          <a:p>
            <a:fld id="{57822056-E1F9-464F-82C8-6C2C7E347532}" type="slidenum">
              <a:rPr lang="ja-JP" altLang="en-US" smtClean="0"/>
              <a:pPr/>
              <a:t>67</a:t>
            </a:fld>
            <a:endParaRPr lang="ja-JP" altLang="en-US"/>
          </a:p>
        </p:txBody>
      </p:sp>
      <p:pic>
        <p:nvPicPr>
          <p:cNvPr id="11" name="Picture 30" descr="NOT"/>
          <p:cNvPicPr>
            <a:picLocks noChangeAspect="1" noChangeArrowheads="1"/>
          </p:cNvPicPr>
          <p:nvPr/>
        </p:nvPicPr>
        <p:blipFill>
          <a:blip r:embed="rId3" cstate="print"/>
          <a:srcRect/>
          <a:stretch>
            <a:fillRect/>
          </a:stretch>
        </p:blipFill>
        <p:spPr bwMode="auto">
          <a:xfrm rot="10800000" flipH="1">
            <a:off x="2051972" y="3068996"/>
            <a:ext cx="717550" cy="720725"/>
          </a:xfrm>
          <a:prstGeom prst="rect">
            <a:avLst/>
          </a:prstGeom>
          <a:noFill/>
        </p:spPr>
      </p:pic>
      <p:sp>
        <p:nvSpPr>
          <p:cNvPr id="12" name="Line 9"/>
          <p:cNvSpPr>
            <a:spLocks noChangeShapeType="1"/>
          </p:cNvSpPr>
          <p:nvPr/>
        </p:nvSpPr>
        <p:spPr bwMode="auto">
          <a:xfrm>
            <a:off x="1691968" y="3429000"/>
            <a:ext cx="450005"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sp>
        <p:nvSpPr>
          <p:cNvPr id="13" name="Line 9"/>
          <p:cNvSpPr>
            <a:spLocks noChangeShapeType="1"/>
          </p:cNvSpPr>
          <p:nvPr/>
        </p:nvSpPr>
        <p:spPr bwMode="auto">
          <a:xfrm>
            <a:off x="2681979" y="3429000"/>
            <a:ext cx="450005"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grpSp>
        <p:nvGrpSpPr>
          <p:cNvPr id="14" name="グループ化 13"/>
          <p:cNvGrpSpPr/>
          <p:nvPr/>
        </p:nvGrpSpPr>
        <p:grpSpPr>
          <a:xfrm>
            <a:off x="5832014" y="4869016"/>
            <a:ext cx="360048" cy="180024"/>
            <a:chOff x="1691616" y="2708904"/>
            <a:chExt cx="360048" cy="180024"/>
          </a:xfrm>
        </p:grpSpPr>
        <p:cxnSp>
          <p:nvCxnSpPr>
            <p:cNvPr id="15" name="直線コネクタ 14"/>
            <p:cNvCxnSpPr/>
            <p:nvPr/>
          </p:nvCxnSpPr>
          <p:spPr>
            <a:xfrm flipV="1">
              <a:off x="1691616" y="2708904"/>
              <a:ext cx="360048"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6" name="直線コネクタ 15"/>
            <p:cNvCxnSpPr/>
            <p:nvPr/>
          </p:nvCxnSpPr>
          <p:spPr>
            <a:xfrm flipV="1">
              <a:off x="1759125" y="2798916"/>
              <a:ext cx="225030"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7" name="直線コネクタ 16"/>
            <p:cNvCxnSpPr/>
            <p:nvPr/>
          </p:nvCxnSpPr>
          <p:spPr>
            <a:xfrm flipV="1">
              <a:off x="1826634" y="2888928"/>
              <a:ext cx="90012"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18" name="グループ化 17"/>
          <p:cNvGrpSpPr/>
          <p:nvPr/>
        </p:nvGrpSpPr>
        <p:grpSpPr>
          <a:xfrm>
            <a:off x="5742013" y="3789004"/>
            <a:ext cx="270036" cy="360048"/>
            <a:chOff x="6282228" y="1988808"/>
            <a:chExt cx="270036" cy="360048"/>
          </a:xfrm>
        </p:grpSpPr>
        <p:cxnSp>
          <p:nvCxnSpPr>
            <p:cNvPr id="19" name="直線コネクタ 18"/>
            <p:cNvCxnSpPr/>
            <p:nvPr/>
          </p:nvCxnSpPr>
          <p:spPr>
            <a:xfrm flipH="1">
              <a:off x="6372240"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0" name="直線コネクタ 19"/>
            <p:cNvCxnSpPr/>
            <p:nvPr/>
          </p:nvCxnSpPr>
          <p:spPr>
            <a:xfrm>
              <a:off x="6372240"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1" name="直線コネクタ 20"/>
            <p:cNvCxnSpPr/>
            <p:nvPr/>
          </p:nvCxnSpPr>
          <p:spPr>
            <a:xfrm flipH="1">
              <a:off x="6372240" y="2348856"/>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2" name="直線コネクタ 21"/>
            <p:cNvCxnSpPr/>
            <p:nvPr/>
          </p:nvCxnSpPr>
          <p:spPr>
            <a:xfrm>
              <a:off x="6282228"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29" name="直線コネクタ 28"/>
          <p:cNvCxnSpPr/>
          <p:nvPr/>
        </p:nvCxnSpPr>
        <p:spPr>
          <a:xfrm flipH="1">
            <a:off x="4752002" y="3429000"/>
            <a:ext cx="540007" cy="0"/>
          </a:xfrm>
          <a:prstGeom prst="line">
            <a:avLst/>
          </a:prstGeom>
          <a:ln w="3175" cap="rnd">
            <a:solidFill>
              <a:srgbClr val="000000"/>
            </a:solidFill>
            <a:headEnd type="oval"/>
          </a:ln>
        </p:spPr>
        <p:style>
          <a:lnRef idx="1">
            <a:schemeClr val="accent1"/>
          </a:lnRef>
          <a:fillRef idx="0">
            <a:schemeClr val="accent1"/>
          </a:fillRef>
          <a:effectRef idx="0">
            <a:schemeClr val="accent1"/>
          </a:effectRef>
          <a:fontRef idx="minor">
            <a:schemeClr val="tx1"/>
          </a:fontRef>
        </p:style>
      </p:cxnSp>
      <p:cxnSp>
        <p:nvCxnSpPr>
          <p:cNvPr id="30" name="直線コネクタ 29"/>
          <p:cNvCxnSpPr/>
          <p:nvPr/>
        </p:nvCxnSpPr>
        <p:spPr>
          <a:xfrm flipV="1">
            <a:off x="6012016" y="3068996"/>
            <a:ext cx="0" cy="720008"/>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cxnSp>
        <p:nvCxnSpPr>
          <p:cNvPr id="31" name="直線コネクタ 30"/>
          <p:cNvCxnSpPr/>
          <p:nvPr/>
        </p:nvCxnSpPr>
        <p:spPr>
          <a:xfrm flipV="1">
            <a:off x="6012016" y="4149009"/>
            <a:ext cx="0" cy="720007"/>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2" name="Rectangle 93"/>
              <p:cNvSpPr>
                <a:spLocks noChangeArrowheads="1"/>
              </p:cNvSpPr>
              <p:nvPr/>
            </p:nvSpPr>
            <p:spPr bwMode="auto">
              <a:xfrm>
                <a:off x="1421965" y="3158997"/>
                <a:ext cx="270003" cy="360362"/>
              </a:xfrm>
              <a:prstGeom prst="rect">
                <a:avLst/>
              </a:prstGeom>
              <a:noFill/>
              <a:ln w="12700" algn="ctr">
                <a:noFill/>
                <a:miter lim="800000"/>
                <a:headEnd/>
                <a:tailEnd/>
              </a:ln>
              <a:effectLst/>
            </p:spPr>
            <p:txBody>
              <a:bodyPr wrap="none" lIns="90000" tIns="46800" rIns="90000" bIns="46800" anchor="ctr"/>
              <a:lstStyle/>
              <a:p>
                <a:pPr/>
                <a14:m>
                  <m:oMathPara xmlns:m="http://schemas.openxmlformats.org/officeDocument/2006/math">
                    <m:oMathParaPr>
                      <m:jc m:val="centerGroup"/>
                    </m:oMathParaPr>
                    <m:oMath xmlns:m="http://schemas.openxmlformats.org/officeDocument/2006/math">
                      <m:r>
                        <a:rPr lang="en-US" altLang="ja-JP" i="1" dirty="0" smtClean="0">
                          <a:latin typeface="Cambria Math" panose="02040503050406030204" pitchFamily="18" charset="0"/>
                        </a:rPr>
                        <m:t>𝑖</m:t>
                      </m:r>
                    </m:oMath>
                  </m:oMathPara>
                </a14:m>
                <a:endParaRPr lang="en-US" altLang="ja-JP" dirty="0"/>
              </a:p>
            </p:txBody>
          </p:sp>
        </mc:Choice>
        <mc:Fallback xmlns="">
          <p:sp>
            <p:nvSpPr>
              <p:cNvPr id="32" name="Rectangle 93"/>
              <p:cNvSpPr>
                <a:spLocks noRot="1" noChangeAspect="1" noMove="1" noResize="1" noEditPoints="1" noAdjustHandles="1" noChangeArrowheads="1" noChangeShapeType="1" noTextEdit="1"/>
              </p:cNvSpPr>
              <p:nvPr/>
            </p:nvSpPr>
            <p:spPr bwMode="auto">
              <a:xfrm>
                <a:off x="1421965" y="3158997"/>
                <a:ext cx="270003" cy="360362"/>
              </a:xfrm>
              <a:prstGeom prst="rect">
                <a:avLst/>
              </a:prstGeom>
              <a:blipFill rotWithShape="0">
                <a:blip r:embed="rId4"/>
                <a:stretch>
                  <a:fillRect/>
                </a:stretch>
              </a:blipFill>
              <a:ln w="12700" algn="ctr">
                <a:noFill/>
                <a:miter lim="800000"/>
                <a:headEnd/>
                <a:tailEnd/>
              </a:ln>
              <a:effectLst/>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3" name="Rectangle 93"/>
              <p:cNvSpPr>
                <a:spLocks noChangeArrowheads="1"/>
              </p:cNvSpPr>
              <p:nvPr/>
            </p:nvSpPr>
            <p:spPr bwMode="auto">
              <a:xfrm>
                <a:off x="3131984" y="3158997"/>
                <a:ext cx="270003" cy="360362"/>
              </a:xfrm>
              <a:prstGeom prst="rect">
                <a:avLst/>
              </a:prstGeom>
              <a:noFill/>
              <a:ln w="12700" algn="ctr">
                <a:noFill/>
                <a:miter lim="800000"/>
                <a:headEnd/>
                <a:tailEnd/>
              </a:ln>
              <a:effectLst/>
            </p:spPr>
            <p:txBody>
              <a:bodyPr wrap="none" lIns="90000" tIns="46800" rIns="90000" bIns="46800" anchor="ctr"/>
              <a:lstStyle/>
              <a:p>
                <a:pPr/>
                <a14:m>
                  <m:oMathPara xmlns:m="http://schemas.openxmlformats.org/officeDocument/2006/math">
                    <m:oMathParaPr>
                      <m:jc m:val="centerGroup"/>
                    </m:oMathParaPr>
                    <m:oMath xmlns:m="http://schemas.openxmlformats.org/officeDocument/2006/math">
                      <m:r>
                        <a:rPr lang="en-US" altLang="ja-JP" i="1" dirty="0" smtClean="0">
                          <a:latin typeface="Cambria Math" panose="02040503050406030204" pitchFamily="18" charset="0"/>
                        </a:rPr>
                        <m:t>𝑜</m:t>
                      </m:r>
                    </m:oMath>
                  </m:oMathPara>
                </a14:m>
                <a:endParaRPr lang="en-US" altLang="ja-JP" dirty="0"/>
              </a:p>
            </p:txBody>
          </p:sp>
        </mc:Choice>
        <mc:Fallback xmlns="">
          <p:sp>
            <p:nvSpPr>
              <p:cNvPr id="33" name="Rectangle 93"/>
              <p:cNvSpPr>
                <a:spLocks noRot="1" noChangeAspect="1" noMove="1" noResize="1" noEditPoints="1" noAdjustHandles="1" noChangeArrowheads="1" noChangeShapeType="1" noTextEdit="1"/>
              </p:cNvSpPr>
              <p:nvPr/>
            </p:nvSpPr>
            <p:spPr bwMode="auto">
              <a:xfrm>
                <a:off x="3131984" y="3158997"/>
                <a:ext cx="270003" cy="360362"/>
              </a:xfrm>
              <a:prstGeom prst="rect">
                <a:avLst/>
              </a:prstGeom>
              <a:blipFill rotWithShape="0">
                <a:blip r:embed="rId5"/>
                <a:stretch>
                  <a:fillRect r="-2273"/>
                </a:stretch>
              </a:blipFill>
              <a:ln w="12700" algn="ctr">
                <a:noFill/>
                <a:miter lim="800000"/>
                <a:headEnd/>
                <a:tailEnd/>
              </a:ln>
              <a:effectLst/>
            </p:spPr>
            <p:txBody>
              <a:bodyPr/>
              <a:lstStyle/>
              <a:p>
                <a:r>
                  <a:rPr lang="ja-JP" altLang="en-US">
                    <a:noFill/>
                  </a:rPr>
                  <a:t> </a:t>
                </a:r>
              </a:p>
            </p:txBody>
          </p:sp>
        </mc:Fallback>
      </mc:AlternateContent>
      <p:sp>
        <p:nvSpPr>
          <p:cNvPr id="35" name="Freeform 10"/>
          <p:cNvSpPr>
            <a:spLocks/>
          </p:cNvSpPr>
          <p:nvPr/>
        </p:nvSpPr>
        <p:spPr bwMode="auto">
          <a:xfrm flipV="1">
            <a:off x="5291854" y="2888992"/>
            <a:ext cx="360004" cy="1080013"/>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non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36" name="Line 9"/>
          <p:cNvSpPr>
            <a:spLocks noChangeShapeType="1"/>
          </p:cNvSpPr>
          <p:nvPr/>
        </p:nvSpPr>
        <p:spPr bwMode="auto">
          <a:xfrm>
            <a:off x="5292008" y="3969006"/>
            <a:ext cx="450005"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grpSp>
        <p:nvGrpSpPr>
          <p:cNvPr id="23" name="グループ化 22"/>
          <p:cNvGrpSpPr/>
          <p:nvPr/>
        </p:nvGrpSpPr>
        <p:grpSpPr>
          <a:xfrm>
            <a:off x="5652012" y="2708992"/>
            <a:ext cx="360048" cy="360048"/>
            <a:chOff x="3131808" y="1628760"/>
            <a:chExt cx="360048" cy="360048"/>
          </a:xfrm>
        </p:grpSpPr>
        <p:cxnSp>
          <p:nvCxnSpPr>
            <p:cNvPr id="24" name="直線コネクタ 23"/>
            <p:cNvCxnSpPr/>
            <p:nvPr/>
          </p:nvCxnSpPr>
          <p:spPr>
            <a:xfrm flipH="1">
              <a:off x="3311832" y="1628760"/>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5" name="直線コネクタ 24"/>
            <p:cNvCxnSpPr/>
            <p:nvPr/>
          </p:nvCxnSpPr>
          <p:spPr>
            <a:xfrm>
              <a:off x="3311832"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6" name="直線コネクタ 25"/>
            <p:cNvCxnSpPr/>
            <p:nvPr/>
          </p:nvCxnSpPr>
          <p:spPr>
            <a:xfrm flipH="1">
              <a:off x="3311832"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7" name="直線コネクタ 26"/>
            <p:cNvCxnSpPr/>
            <p:nvPr/>
          </p:nvCxnSpPr>
          <p:spPr>
            <a:xfrm>
              <a:off x="3221820"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28" name="円/楕円 27"/>
            <p:cNvSpPr/>
            <p:nvPr/>
          </p:nvSpPr>
          <p:spPr>
            <a:xfrm>
              <a:off x="3131808" y="1763778"/>
              <a:ext cx="90012" cy="90012"/>
            </a:xfrm>
            <a:prstGeom prst="ellipse">
              <a:avLst/>
            </a:prstGeom>
            <a:solidFill>
              <a:schemeClr val="bg1"/>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mc:AlternateContent xmlns:mc="http://schemas.openxmlformats.org/markup-compatibility/2006" xmlns:a14="http://schemas.microsoft.com/office/drawing/2010/main">
        <mc:Choice Requires="a14">
          <p:sp>
            <p:nvSpPr>
              <p:cNvPr id="39" name="Rectangle 93"/>
              <p:cNvSpPr>
                <a:spLocks noChangeArrowheads="1"/>
              </p:cNvSpPr>
              <p:nvPr/>
            </p:nvSpPr>
            <p:spPr bwMode="auto">
              <a:xfrm>
                <a:off x="4481999" y="3158997"/>
                <a:ext cx="270003" cy="360362"/>
              </a:xfrm>
              <a:prstGeom prst="rect">
                <a:avLst/>
              </a:prstGeom>
              <a:noFill/>
              <a:ln w="12700" algn="ctr">
                <a:noFill/>
                <a:miter lim="800000"/>
                <a:headEnd/>
                <a:tailEnd/>
              </a:ln>
              <a:effectLst/>
            </p:spPr>
            <p:txBody>
              <a:bodyPr wrap="none" lIns="90000" tIns="46800" rIns="90000" bIns="46800" anchor="ctr"/>
              <a:lstStyle/>
              <a:p>
                <a:pPr/>
                <a14:m>
                  <m:oMathPara xmlns:m="http://schemas.openxmlformats.org/officeDocument/2006/math">
                    <m:oMathParaPr>
                      <m:jc m:val="centerGroup"/>
                    </m:oMathParaPr>
                    <m:oMath xmlns:m="http://schemas.openxmlformats.org/officeDocument/2006/math">
                      <m:r>
                        <a:rPr lang="en-US" altLang="ja-JP" i="1" dirty="0" smtClean="0">
                          <a:latin typeface="Cambria Math" panose="02040503050406030204" pitchFamily="18" charset="0"/>
                        </a:rPr>
                        <m:t>𝑖</m:t>
                      </m:r>
                    </m:oMath>
                  </m:oMathPara>
                </a14:m>
                <a:endParaRPr lang="en-US" altLang="ja-JP" dirty="0"/>
              </a:p>
            </p:txBody>
          </p:sp>
        </mc:Choice>
        <mc:Fallback xmlns="">
          <p:sp>
            <p:nvSpPr>
              <p:cNvPr id="39" name="Rectangle 93"/>
              <p:cNvSpPr>
                <a:spLocks noRot="1" noChangeAspect="1" noMove="1" noResize="1" noEditPoints="1" noAdjustHandles="1" noChangeArrowheads="1" noChangeShapeType="1" noTextEdit="1"/>
              </p:cNvSpPr>
              <p:nvPr/>
            </p:nvSpPr>
            <p:spPr bwMode="auto">
              <a:xfrm>
                <a:off x="4481999" y="3158997"/>
                <a:ext cx="270003" cy="360362"/>
              </a:xfrm>
              <a:prstGeom prst="rect">
                <a:avLst/>
              </a:prstGeom>
              <a:blipFill rotWithShape="0">
                <a:blip r:embed="rId6"/>
                <a:stretch>
                  <a:fillRect/>
                </a:stretch>
              </a:blipFill>
              <a:ln w="12700" algn="ctr">
                <a:noFill/>
                <a:miter lim="800000"/>
                <a:headEnd/>
                <a:tailEnd/>
              </a:ln>
              <a:effectLst/>
            </p:spPr>
            <p:txBody>
              <a:bodyPr/>
              <a:lstStyle/>
              <a:p>
                <a:r>
                  <a:rPr lang="ja-JP" altLang="en-US">
                    <a:noFill/>
                  </a:rPr>
                  <a:t> </a:t>
                </a:r>
              </a:p>
            </p:txBody>
          </p:sp>
        </mc:Fallback>
      </mc:AlternateContent>
      <p:cxnSp>
        <p:nvCxnSpPr>
          <p:cNvPr id="40" name="直線コネクタ 39"/>
          <p:cNvCxnSpPr/>
          <p:nvPr/>
        </p:nvCxnSpPr>
        <p:spPr>
          <a:xfrm>
            <a:off x="6012016" y="3429000"/>
            <a:ext cx="630005" cy="0"/>
          </a:xfrm>
          <a:prstGeom prst="line">
            <a:avLst/>
          </a:prstGeom>
          <a:ln w="3175" cap="rnd">
            <a:solidFill>
              <a:srgbClr val="000000"/>
            </a:solidFill>
            <a:headEnd type="ova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2" name="Rectangle 93"/>
              <p:cNvSpPr>
                <a:spLocks noChangeArrowheads="1"/>
              </p:cNvSpPr>
              <p:nvPr/>
            </p:nvSpPr>
            <p:spPr bwMode="auto">
              <a:xfrm>
                <a:off x="6642023" y="3158997"/>
                <a:ext cx="270003" cy="360362"/>
              </a:xfrm>
              <a:prstGeom prst="rect">
                <a:avLst/>
              </a:prstGeom>
              <a:noFill/>
              <a:ln w="12700" algn="ctr">
                <a:noFill/>
                <a:miter lim="800000"/>
                <a:headEnd/>
                <a:tailEnd/>
              </a:ln>
              <a:effectLst/>
            </p:spPr>
            <p:txBody>
              <a:bodyPr wrap="none" lIns="90000" tIns="46800" rIns="90000" bIns="46800" anchor="ctr"/>
              <a:lstStyle/>
              <a:p>
                <a:pPr/>
                <a14:m>
                  <m:oMathPara xmlns:m="http://schemas.openxmlformats.org/officeDocument/2006/math">
                    <m:oMathParaPr>
                      <m:jc m:val="centerGroup"/>
                    </m:oMathParaPr>
                    <m:oMath xmlns:m="http://schemas.openxmlformats.org/officeDocument/2006/math">
                      <m:r>
                        <a:rPr lang="en-US" altLang="ja-JP" i="1" dirty="0" smtClean="0">
                          <a:latin typeface="Cambria Math" panose="02040503050406030204" pitchFamily="18" charset="0"/>
                        </a:rPr>
                        <m:t>𝑜</m:t>
                      </m:r>
                    </m:oMath>
                  </m:oMathPara>
                </a14:m>
                <a:endParaRPr lang="en-US" altLang="ja-JP" dirty="0"/>
              </a:p>
            </p:txBody>
          </p:sp>
        </mc:Choice>
        <mc:Fallback xmlns="">
          <p:sp>
            <p:nvSpPr>
              <p:cNvPr id="42" name="Rectangle 93"/>
              <p:cNvSpPr>
                <a:spLocks noRot="1" noChangeAspect="1" noMove="1" noResize="1" noEditPoints="1" noAdjustHandles="1" noChangeArrowheads="1" noChangeShapeType="1" noTextEdit="1"/>
              </p:cNvSpPr>
              <p:nvPr/>
            </p:nvSpPr>
            <p:spPr bwMode="auto">
              <a:xfrm>
                <a:off x="6642023" y="3158997"/>
                <a:ext cx="270003" cy="360362"/>
              </a:xfrm>
              <a:prstGeom prst="rect">
                <a:avLst/>
              </a:prstGeom>
              <a:blipFill rotWithShape="0">
                <a:blip r:embed="rId7"/>
                <a:stretch>
                  <a:fillRect/>
                </a:stretch>
              </a:blipFill>
              <a:ln w="12700" algn="ctr">
                <a:noFill/>
                <a:miter lim="800000"/>
                <a:headEnd/>
                <a:tailEnd/>
              </a:ln>
              <a:effectLst/>
            </p:spPr>
            <p:txBody>
              <a:bodyPr/>
              <a:lstStyle/>
              <a:p>
                <a:r>
                  <a:rPr lang="ja-JP" altLang="en-US">
                    <a:noFill/>
                  </a:rPr>
                  <a:t> </a:t>
                </a:r>
              </a:p>
            </p:txBody>
          </p:sp>
        </mc:Fallback>
      </mc:AlternateContent>
      <p:cxnSp>
        <p:nvCxnSpPr>
          <p:cNvPr id="43" name="直線コネクタ 42"/>
          <p:cNvCxnSpPr/>
          <p:nvPr/>
        </p:nvCxnSpPr>
        <p:spPr>
          <a:xfrm flipV="1">
            <a:off x="6012016" y="1988984"/>
            <a:ext cx="0" cy="720074"/>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cxnSp>
        <p:nvCxnSpPr>
          <p:cNvPr id="45" name="直線コネクタ 44"/>
          <p:cNvCxnSpPr/>
          <p:nvPr/>
        </p:nvCxnSpPr>
        <p:spPr>
          <a:xfrm>
            <a:off x="5832014" y="1988984"/>
            <a:ext cx="360048"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46" name="Rectangle 93"/>
          <p:cNvSpPr>
            <a:spLocks noChangeArrowheads="1"/>
          </p:cNvSpPr>
          <p:nvPr/>
        </p:nvSpPr>
        <p:spPr bwMode="auto">
          <a:xfrm>
            <a:off x="6192018" y="1718981"/>
            <a:ext cx="270003" cy="360362"/>
          </a:xfrm>
          <a:prstGeom prst="rect">
            <a:avLst/>
          </a:prstGeom>
          <a:noFill/>
          <a:ln w="12700" algn="ctr">
            <a:noFill/>
            <a:miter lim="800000"/>
            <a:headEnd/>
            <a:tailEnd/>
          </a:ln>
          <a:effectLst/>
        </p:spPr>
        <p:txBody>
          <a:bodyPr wrap="none" lIns="90000" tIns="46800" rIns="90000" bIns="46800" anchor="ctr"/>
          <a:lstStyle/>
          <a:p>
            <a:r>
              <a:rPr lang="en-US" altLang="ja-JP" b="0" i="0" dirty="0">
                <a:latin typeface="+mj-lt"/>
              </a:rPr>
              <a:t>VDD</a:t>
            </a:r>
            <a:endParaRPr lang="en-US" altLang="ja-JP" dirty="0"/>
          </a:p>
        </p:txBody>
      </p:sp>
      <p:sp>
        <p:nvSpPr>
          <p:cNvPr id="47" name="Rectangle 93"/>
          <p:cNvSpPr>
            <a:spLocks noChangeArrowheads="1"/>
          </p:cNvSpPr>
          <p:nvPr/>
        </p:nvSpPr>
        <p:spPr bwMode="auto">
          <a:xfrm>
            <a:off x="6102017" y="4869016"/>
            <a:ext cx="270003" cy="360362"/>
          </a:xfrm>
          <a:prstGeom prst="rect">
            <a:avLst/>
          </a:prstGeom>
          <a:noFill/>
          <a:ln w="12700" algn="ctr">
            <a:noFill/>
            <a:miter lim="800000"/>
            <a:headEnd/>
            <a:tailEnd/>
          </a:ln>
          <a:effectLst/>
        </p:spPr>
        <p:txBody>
          <a:bodyPr wrap="none" lIns="90000" tIns="46800" rIns="90000" bIns="46800" anchor="ctr"/>
          <a:lstStyle/>
          <a:p>
            <a:r>
              <a:rPr lang="en-US" altLang="ja-JP" dirty="0"/>
              <a:t>GND</a:t>
            </a:r>
          </a:p>
        </p:txBody>
      </p:sp>
      <p:sp>
        <p:nvSpPr>
          <p:cNvPr id="55" name="テキスト プレースホルダー 2"/>
          <p:cNvSpPr>
            <a:spLocks noGrp="1"/>
          </p:cNvSpPr>
          <p:nvPr>
            <p:ph type="body" sz="quarter" idx="10"/>
          </p:nvPr>
        </p:nvSpPr>
        <p:spPr>
          <a:xfrm>
            <a:off x="611956" y="5319021"/>
            <a:ext cx="8280092" cy="989704"/>
          </a:xfrm>
        </p:spPr>
        <p:txBody>
          <a:bodyPr/>
          <a:lstStyle/>
          <a:p>
            <a:r>
              <a:rPr lang="en-US" altLang="ja-JP" dirty="0"/>
              <a:t>PMOS</a:t>
            </a:r>
            <a:r>
              <a:rPr lang="ja-JP" altLang="en-US" dirty="0"/>
              <a:t>（上側）は高電位しかうまく伝えられないので，</a:t>
            </a:r>
            <a:r>
              <a:rPr lang="en-US" altLang="ja-JP" dirty="0"/>
              <a:t>VDD </a:t>
            </a:r>
            <a:r>
              <a:rPr lang="ja-JP" altLang="en-US" dirty="0"/>
              <a:t>に</a:t>
            </a:r>
            <a:endParaRPr lang="en-US" altLang="ja-JP" dirty="0"/>
          </a:p>
          <a:p>
            <a:r>
              <a:rPr kumimoji="1" lang="en-US" altLang="ja-JP" dirty="0"/>
              <a:t>NMOS</a:t>
            </a:r>
            <a:r>
              <a:rPr kumimoji="1" lang="ja-JP" altLang="en-US" dirty="0"/>
              <a:t>（下側）は低</a:t>
            </a:r>
            <a:r>
              <a:rPr lang="ja-JP" altLang="en-US" dirty="0"/>
              <a:t>電位しかうまく伝えられないので，</a:t>
            </a:r>
            <a:r>
              <a:rPr lang="en-US" altLang="ja-JP" dirty="0"/>
              <a:t>GND </a:t>
            </a:r>
            <a:r>
              <a:rPr lang="ja-JP" altLang="en-US" dirty="0"/>
              <a:t>に</a:t>
            </a:r>
            <a:endParaRPr kumimoji="1" lang="ja-JP" altLang="en-US" dirty="0"/>
          </a:p>
        </p:txBody>
      </p:sp>
    </p:spTree>
    <p:extLst>
      <p:ext uri="{BB962C8B-B14F-4D97-AF65-F5344CB8AC3E}">
        <p14:creationId xmlns:p14="http://schemas.microsoft.com/office/powerpoint/2010/main" val="20132140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NOT </a:t>
            </a:r>
            <a:r>
              <a:rPr lang="ja-JP" altLang="en-US" dirty="0"/>
              <a:t>ゲート の例</a:t>
            </a:r>
            <a:endParaRPr kumimoji="1" lang="ja-JP" altLang="en-US" dirty="0"/>
          </a:p>
        </p:txBody>
      </p:sp>
      <mc:AlternateContent xmlns:mc="http://schemas.openxmlformats.org/markup-compatibility/2006" xmlns:a14="http://schemas.microsoft.com/office/drawing/2010/main">
        <mc:Choice Requires="a14">
          <p:sp>
            <p:nvSpPr>
              <p:cNvPr id="3" name="テキスト プレースホルダー 2"/>
              <p:cNvSpPr>
                <a:spLocks noGrp="1"/>
              </p:cNvSpPr>
              <p:nvPr>
                <p:ph type="body" sz="quarter" idx="10"/>
              </p:nvPr>
            </p:nvSpPr>
            <p:spPr>
              <a:xfrm>
                <a:off x="701957" y="4509012"/>
                <a:ext cx="8280092" cy="1979715"/>
              </a:xfrm>
            </p:spPr>
            <p:txBody>
              <a:bodyPr/>
              <a:lstStyle/>
              <a:p>
                <a14:m>
                  <m:oMath xmlns:m="http://schemas.openxmlformats.org/officeDocument/2006/math">
                    <m:r>
                      <a:rPr lang="en-US" altLang="ja-JP" i="1" dirty="0" smtClean="0">
                        <a:latin typeface="Cambria Math" panose="02040503050406030204" pitchFamily="18" charset="0"/>
                      </a:rPr>
                      <m:t>𝑖</m:t>
                    </m:r>
                    <m:r>
                      <a:rPr lang="en-US" altLang="ja-JP" i="1" dirty="0" smtClean="0">
                        <a:latin typeface="Cambria Math" panose="02040503050406030204" pitchFamily="18" charset="0"/>
                      </a:rPr>
                      <m:t> </m:t>
                    </m:r>
                  </m:oMath>
                </a14:m>
                <a:r>
                  <a:rPr kumimoji="1" lang="ja-JP" altLang="en-US" dirty="0"/>
                  <a:t>が </a:t>
                </a:r>
                <a:r>
                  <a:rPr kumimoji="1" lang="en-US" altLang="ja-JP" dirty="0"/>
                  <a:t>0 </a:t>
                </a:r>
                <a:r>
                  <a:rPr kumimoji="1" lang="ja-JP" altLang="en-US" dirty="0"/>
                  <a:t>（低電位）の場合</a:t>
                </a:r>
                <a:endParaRPr kumimoji="1" lang="en-US" altLang="ja-JP" dirty="0"/>
              </a:p>
              <a:p>
                <a:pPr lvl="1"/>
                <a:r>
                  <a:rPr lang="en-US" altLang="ja-JP" dirty="0"/>
                  <a:t>PMOS</a:t>
                </a:r>
                <a:r>
                  <a:rPr lang="ja-JP" altLang="en-US" dirty="0"/>
                  <a:t>（上側）は  </a:t>
                </a:r>
                <a:r>
                  <a:rPr lang="en-US" altLang="ja-JP" dirty="0"/>
                  <a:t>on  = VDD </a:t>
                </a:r>
                <a:r>
                  <a:rPr lang="ja-JP" altLang="en-US" dirty="0"/>
                  <a:t>と繋がる</a:t>
                </a:r>
                <a:endParaRPr lang="en-US" altLang="ja-JP" dirty="0"/>
              </a:p>
              <a:p>
                <a:pPr lvl="1"/>
                <a:r>
                  <a:rPr kumimoji="1" lang="en-US" altLang="ja-JP" dirty="0"/>
                  <a:t>NMOS</a:t>
                </a:r>
                <a:r>
                  <a:rPr kumimoji="1" lang="ja-JP" altLang="en-US" dirty="0"/>
                  <a:t>（下側）は </a:t>
                </a:r>
                <a:r>
                  <a:rPr kumimoji="1" lang="en-US" altLang="ja-JP" dirty="0"/>
                  <a:t>off</a:t>
                </a:r>
              </a:p>
              <a:p>
                <a:r>
                  <a:rPr kumimoji="1" lang="ja-JP" altLang="en-US" dirty="0"/>
                  <a:t>出力が </a:t>
                </a:r>
                <a:r>
                  <a:rPr kumimoji="1" lang="en-US" altLang="ja-JP" dirty="0"/>
                  <a:t>1</a:t>
                </a:r>
                <a:r>
                  <a:rPr lang="ja-JP" altLang="en-US" dirty="0"/>
                  <a:t>（高電位に）</a:t>
                </a:r>
                <a:endParaRPr kumimoji="1" lang="ja-JP" altLang="en-US" dirty="0"/>
              </a:p>
            </p:txBody>
          </p:sp>
        </mc:Choice>
        <mc:Fallback xmlns="">
          <p:sp>
            <p:nvSpPr>
              <p:cNvPr id="3" name="テキスト プレースホルダー 2"/>
              <p:cNvSpPr>
                <a:spLocks noGrp="1" noRot="1" noChangeAspect="1" noMove="1" noResize="1" noEditPoints="1" noAdjustHandles="1" noChangeArrowheads="1" noChangeShapeType="1" noTextEdit="1"/>
              </p:cNvSpPr>
              <p:nvPr>
                <p:ph type="body" sz="quarter" idx="10"/>
              </p:nvPr>
            </p:nvSpPr>
            <p:spPr>
              <a:xfrm>
                <a:off x="701957" y="4509012"/>
                <a:ext cx="8280092" cy="1979715"/>
              </a:xfrm>
              <a:blipFill rotWithShape="0">
                <a:blip r:embed="rId3"/>
                <a:stretch>
                  <a:fillRect l="-663" t="-1543" b="-5247"/>
                </a:stretch>
              </a:blipFill>
            </p:spPr>
            <p:txBody>
              <a:bodyPr/>
              <a:lstStyle/>
              <a:p>
                <a:r>
                  <a:rPr lang="ja-JP" altLang="en-US">
                    <a:noFill/>
                  </a:rPr>
                  <a:t> </a:t>
                </a:r>
              </a:p>
            </p:txBody>
          </p:sp>
        </mc:Fallback>
      </mc:AlternateContent>
      <p:sp>
        <p:nvSpPr>
          <p:cNvPr id="8" name="スライド番号プレースホルダー 7"/>
          <p:cNvSpPr>
            <a:spLocks noGrp="1"/>
          </p:cNvSpPr>
          <p:nvPr>
            <p:ph type="sldNum" sz="quarter" idx="4294967295"/>
          </p:nvPr>
        </p:nvSpPr>
        <p:spPr>
          <a:xfrm>
            <a:off x="8783638" y="6399213"/>
            <a:ext cx="360362" cy="360362"/>
          </a:xfrm>
          <a:prstGeom prst="rect">
            <a:avLst/>
          </a:prstGeom>
        </p:spPr>
        <p:txBody>
          <a:bodyPr/>
          <a:lstStyle/>
          <a:p>
            <a:fld id="{57822056-E1F9-464F-82C8-6C2C7E347532}" type="slidenum">
              <a:rPr lang="ja-JP" altLang="en-US" smtClean="0"/>
              <a:pPr/>
              <a:t>68</a:t>
            </a:fld>
            <a:endParaRPr lang="ja-JP" altLang="en-US"/>
          </a:p>
        </p:txBody>
      </p:sp>
      <p:sp>
        <p:nvSpPr>
          <p:cNvPr id="10" name="正方形/長方形 9"/>
          <p:cNvSpPr/>
          <p:nvPr/>
        </p:nvSpPr>
        <p:spPr bwMode="auto">
          <a:xfrm>
            <a:off x="7452320" y="6309320"/>
            <a:ext cx="1466850" cy="317500"/>
          </a:xfrm>
          <a:prstGeom prst="rect">
            <a:avLst/>
          </a:prstGeom>
          <a:noFill/>
          <a:ln>
            <a:no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ja-JP" sz="1800" b="0" i="0" u="none" strike="noStrike" cap="none" normalizeH="0" baseline="0" dirty="0">
                <a:ln>
                  <a:noFill/>
                </a:ln>
                <a:solidFill>
                  <a:schemeClr val="tx1"/>
                </a:solidFill>
                <a:effectLst/>
                <a:latin typeface="Times New Roman" pitchFamily="18" charset="0"/>
                <a:ea typeface="HG丸ｺﾞｼｯｸM-PRO" pitchFamily="50" charset="-128"/>
              </a:rPr>
              <a:t>NOT</a:t>
            </a:r>
            <a:endParaRPr kumimoji="1" lang="ja-JP" altLang="en-US" sz="1800" b="0" i="0" u="none" strike="noStrike" cap="none" normalizeH="0" baseline="0" dirty="0">
              <a:ln>
                <a:noFill/>
              </a:ln>
              <a:solidFill>
                <a:schemeClr val="tx1"/>
              </a:solidFill>
              <a:effectLst/>
              <a:latin typeface="Times New Roman" pitchFamily="18" charset="0"/>
              <a:ea typeface="HG丸ｺﾞｼｯｸM-PRO" pitchFamily="50" charset="-128"/>
            </a:endParaRPr>
          </a:p>
        </p:txBody>
      </p:sp>
      <p:sp>
        <p:nvSpPr>
          <p:cNvPr id="12" name="Line 9"/>
          <p:cNvSpPr>
            <a:spLocks noChangeShapeType="1"/>
          </p:cNvSpPr>
          <p:nvPr/>
        </p:nvSpPr>
        <p:spPr bwMode="auto">
          <a:xfrm>
            <a:off x="1691968" y="3429000"/>
            <a:ext cx="450005"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sp>
        <p:nvSpPr>
          <p:cNvPr id="13" name="Line 9"/>
          <p:cNvSpPr>
            <a:spLocks noChangeShapeType="1"/>
          </p:cNvSpPr>
          <p:nvPr/>
        </p:nvSpPr>
        <p:spPr bwMode="auto">
          <a:xfrm>
            <a:off x="2681979" y="3429000"/>
            <a:ext cx="450005"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grpSp>
        <p:nvGrpSpPr>
          <p:cNvPr id="14" name="グループ化 13"/>
          <p:cNvGrpSpPr/>
          <p:nvPr/>
        </p:nvGrpSpPr>
        <p:grpSpPr>
          <a:xfrm>
            <a:off x="5832014" y="4869016"/>
            <a:ext cx="360048" cy="180024"/>
            <a:chOff x="1691616" y="2708904"/>
            <a:chExt cx="360048" cy="180024"/>
          </a:xfrm>
        </p:grpSpPr>
        <p:cxnSp>
          <p:nvCxnSpPr>
            <p:cNvPr id="15" name="直線コネクタ 14"/>
            <p:cNvCxnSpPr/>
            <p:nvPr/>
          </p:nvCxnSpPr>
          <p:spPr>
            <a:xfrm flipV="1">
              <a:off x="1691616" y="2708904"/>
              <a:ext cx="360048"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6" name="直線コネクタ 15"/>
            <p:cNvCxnSpPr/>
            <p:nvPr/>
          </p:nvCxnSpPr>
          <p:spPr>
            <a:xfrm flipV="1">
              <a:off x="1759125" y="2798916"/>
              <a:ext cx="225030"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7" name="直線コネクタ 16"/>
            <p:cNvCxnSpPr/>
            <p:nvPr/>
          </p:nvCxnSpPr>
          <p:spPr>
            <a:xfrm flipV="1">
              <a:off x="1826634" y="2888928"/>
              <a:ext cx="90012"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18" name="グループ化 17"/>
          <p:cNvGrpSpPr/>
          <p:nvPr/>
        </p:nvGrpSpPr>
        <p:grpSpPr>
          <a:xfrm>
            <a:off x="5742013" y="3789004"/>
            <a:ext cx="270036" cy="360048"/>
            <a:chOff x="6282228" y="1988808"/>
            <a:chExt cx="270036" cy="360048"/>
          </a:xfrm>
        </p:grpSpPr>
        <p:cxnSp>
          <p:nvCxnSpPr>
            <p:cNvPr id="19" name="直線コネクタ 18"/>
            <p:cNvCxnSpPr/>
            <p:nvPr/>
          </p:nvCxnSpPr>
          <p:spPr>
            <a:xfrm flipH="1">
              <a:off x="6372240"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0" name="直線コネクタ 19"/>
            <p:cNvCxnSpPr/>
            <p:nvPr/>
          </p:nvCxnSpPr>
          <p:spPr>
            <a:xfrm>
              <a:off x="6372240"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1" name="直線コネクタ 20"/>
            <p:cNvCxnSpPr/>
            <p:nvPr/>
          </p:nvCxnSpPr>
          <p:spPr>
            <a:xfrm flipH="1">
              <a:off x="6372240" y="2348856"/>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2" name="直線コネクタ 21"/>
            <p:cNvCxnSpPr/>
            <p:nvPr/>
          </p:nvCxnSpPr>
          <p:spPr>
            <a:xfrm>
              <a:off x="6282228"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29" name="直線コネクタ 28"/>
          <p:cNvCxnSpPr/>
          <p:nvPr/>
        </p:nvCxnSpPr>
        <p:spPr>
          <a:xfrm flipH="1">
            <a:off x="4752002" y="3429000"/>
            <a:ext cx="540007" cy="0"/>
          </a:xfrm>
          <a:prstGeom prst="line">
            <a:avLst/>
          </a:prstGeom>
          <a:ln w="3175" cap="rnd">
            <a:solidFill>
              <a:srgbClr val="000000"/>
            </a:solidFill>
            <a:headEnd type="oval"/>
          </a:ln>
        </p:spPr>
        <p:style>
          <a:lnRef idx="1">
            <a:schemeClr val="accent1"/>
          </a:lnRef>
          <a:fillRef idx="0">
            <a:schemeClr val="accent1"/>
          </a:fillRef>
          <a:effectRef idx="0">
            <a:schemeClr val="accent1"/>
          </a:effectRef>
          <a:fontRef idx="minor">
            <a:schemeClr val="tx1"/>
          </a:fontRef>
        </p:style>
      </p:cxnSp>
      <p:cxnSp>
        <p:nvCxnSpPr>
          <p:cNvPr id="30" name="直線コネクタ 29"/>
          <p:cNvCxnSpPr/>
          <p:nvPr/>
        </p:nvCxnSpPr>
        <p:spPr>
          <a:xfrm flipV="1">
            <a:off x="6012016" y="3068996"/>
            <a:ext cx="0" cy="720008"/>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cxnSp>
        <p:nvCxnSpPr>
          <p:cNvPr id="31" name="直線コネクタ 30"/>
          <p:cNvCxnSpPr/>
          <p:nvPr/>
        </p:nvCxnSpPr>
        <p:spPr>
          <a:xfrm flipV="1">
            <a:off x="6012016" y="4149009"/>
            <a:ext cx="0" cy="720007"/>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2" name="Rectangle 93"/>
              <p:cNvSpPr>
                <a:spLocks noChangeArrowheads="1"/>
              </p:cNvSpPr>
              <p:nvPr/>
            </p:nvSpPr>
            <p:spPr bwMode="auto">
              <a:xfrm>
                <a:off x="1421965" y="3158997"/>
                <a:ext cx="270003" cy="360362"/>
              </a:xfrm>
              <a:prstGeom prst="rect">
                <a:avLst/>
              </a:prstGeom>
              <a:noFill/>
              <a:ln w="12700" algn="ctr">
                <a:noFill/>
                <a:miter lim="800000"/>
                <a:headEnd/>
                <a:tailEnd/>
              </a:ln>
              <a:effectLst/>
            </p:spPr>
            <p:txBody>
              <a:bodyPr wrap="none" lIns="90000" tIns="46800" rIns="90000" bIns="46800" anchor="ctr"/>
              <a:lstStyle/>
              <a:p>
                <a:pPr/>
                <a14:m>
                  <m:oMathPara xmlns:m="http://schemas.openxmlformats.org/officeDocument/2006/math">
                    <m:oMathParaPr>
                      <m:jc m:val="centerGroup"/>
                    </m:oMathParaPr>
                    <m:oMath xmlns:m="http://schemas.openxmlformats.org/officeDocument/2006/math">
                      <m:r>
                        <a:rPr lang="en-US" altLang="ja-JP" i="1" dirty="0" smtClean="0">
                          <a:latin typeface="Cambria Math" panose="02040503050406030204" pitchFamily="18" charset="0"/>
                        </a:rPr>
                        <m:t>𝑖</m:t>
                      </m:r>
                    </m:oMath>
                  </m:oMathPara>
                </a14:m>
                <a:endParaRPr lang="en-US" altLang="ja-JP" dirty="0"/>
              </a:p>
            </p:txBody>
          </p:sp>
        </mc:Choice>
        <mc:Fallback xmlns="">
          <p:sp>
            <p:nvSpPr>
              <p:cNvPr id="32" name="Rectangle 93"/>
              <p:cNvSpPr>
                <a:spLocks noRot="1" noChangeAspect="1" noMove="1" noResize="1" noEditPoints="1" noAdjustHandles="1" noChangeArrowheads="1" noChangeShapeType="1" noTextEdit="1"/>
              </p:cNvSpPr>
              <p:nvPr/>
            </p:nvSpPr>
            <p:spPr bwMode="auto">
              <a:xfrm>
                <a:off x="1421965" y="3158997"/>
                <a:ext cx="270003" cy="360362"/>
              </a:xfrm>
              <a:prstGeom prst="rect">
                <a:avLst/>
              </a:prstGeom>
              <a:blipFill rotWithShape="0">
                <a:blip r:embed="rId4"/>
                <a:stretch>
                  <a:fillRect/>
                </a:stretch>
              </a:blipFill>
              <a:ln w="12700" algn="ctr">
                <a:noFill/>
                <a:miter lim="800000"/>
                <a:headEnd/>
                <a:tailEnd/>
              </a:ln>
              <a:effectLst/>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3" name="Rectangle 93"/>
              <p:cNvSpPr>
                <a:spLocks noChangeArrowheads="1"/>
              </p:cNvSpPr>
              <p:nvPr/>
            </p:nvSpPr>
            <p:spPr bwMode="auto">
              <a:xfrm>
                <a:off x="3131984" y="3158997"/>
                <a:ext cx="270003" cy="360362"/>
              </a:xfrm>
              <a:prstGeom prst="rect">
                <a:avLst/>
              </a:prstGeom>
              <a:noFill/>
              <a:ln w="12700" algn="ctr">
                <a:noFill/>
                <a:miter lim="800000"/>
                <a:headEnd/>
                <a:tailEnd/>
              </a:ln>
              <a:effectLst/>
            </p:spPr>
            <p:txBody>
              <a:bodyPr wrap="none" lIns="90000" tIns="46800" rIns="90000" bIns="46800" anchor="ctr"/>
              <a:lstStyle/>
              <a:p>
                <a:pPr/>
                <a14:m>
                  <m:oMathPara xmlns:m="http://schemas.openxmlformats.org/officeDocument/2006/math">
                    <m:oMathParaPr>
                      <m:jc m:val="centerGroup"/>
                    </m:oMathParaPr>
                    <m:oMath xmlns:m="http://schemas.openxmlformats.org/officeDocument/2006/math">
                      <m:r>
                        <a:rPr lang="en-US" altLang="ja-JP" i="1" dirty="0" smtClean="0">
                          <a:latin typeface="Cambria Math" panose="02040503050406030204" pitchFamily="18" charset="0"/>
                        </a:rPr>
                        <m:t>𝑜</m:t>
                      </m:r>
                    </m:oMath>
                  </m:oMathPara>
                </a14:m>
                <a:endParaRPr lang="en-US" altLang="ja-JP" dirty="0"/>
              </a:p>
            </p:txBody>
          </p:sp>
        </mc:Choice>
        <mc:Fallback xmlns="">
          <p:sp>
            <p:nvSpPr>
              <p:cNvPr id="33" name="Rectangle 93"/>
              <p:cNvSpPr>
                <a:spLocks noRot="1" noChangeAspect="1" noMove="1" noResize="1" noEditPoints="1" noAdjustHandles="1" noChangeArrowheads="1" noChangeShapeType="1" noTextEdit="1"/>
              </p:cNvSpPr>
              <p:nvPr/>
            </p:nvSpPr>
            <p:spPr bwMode="auto">
              <a:xfrm>
                <a:off x="3131984" y="3158997"/>
                <a:ext cx="270003" cy="360362"/>
              </a:xfrm>
              <a:prstGeom prst="rect">
                <a:avLst/>
              </a:prstGeom>
              <a:blipFill rotWithShape="0">
                <a:blip r:embed="rId5"/>
                <a:stretch>
                  <a:fillRect r="-2273"/>
                </a:stretch>
              </a:blipFill>
              <a:ln w="12700" algn="ctr">
                <a:noFill/>
                <a:miter lim="800000"/>
                <a:headEnd/>
                <a:tailEnd/>
              </a:ln>
              <a:effectLst/>
            </p:spPr>
            <p:txBody>
              <a:bodyPr/>
              <a:lstStyle/>
              <a:p>
                <a:r>
                  <a:rPr lang="ja-JP" altLang="en-US">
                    <a:noFill/>
                  </a:rPr>
                  <a:t> </a:t>
                </a:r>
              </a:p>
            </p:txBody>
          </p:sp>
        </mc:Fallback>
      </mc:AlternateContent>
      <p:sp>
        <p:nvSpPr>
          <p:cNvPr id="35" name="Freeform 10"/>
          <p:cNvSpPr>
            <a:spLocks/>
          </p:cNvSpPr>
          <p:nvPr/>
        </p:nvSpPr>
        <p:spPr bwMode="auto">
          <a:xfrm flipV="1">
            <a:off x="5291854" y="2888992"/>
            <a:ext cx="360004" cy="1080013"/>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non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36" name="Line 9"/>
          <p:cNvSpPr>
            <a:spLocks noChangeShapeType="1"/>
          </p:cNvSpPr>
          <p:nvPr/>
        </p:nvSpPr>
        <p:spPr bwMode="auto">
          <a:xfrm>
            <a:off x="5292008" y="3969006"/>
            <a:ext cx="450005"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grpSp>
        <p:nvGrpSpPr>
          <p:cNvPr id="23" name="グループ化 22"/>
          <p:cNvGrpSpPr/>
          <p:nvPr/>
        </p:nvGrpSpPr>
        <p:grpSpPr>
          <a:xfrm>
            <a:off x="5652012" y="2708992"/>
            <a:ext cx="360048" cy="360048"/>
            <a:chOff x="3131808" y="1628760"/>
            <a:chExt cx="360048" cy="360048"/>
          </a:xfrm>
        </p:grpSpPr>
        <p:cxnSp>
          <p:nvCxnSpPr>
            <p:cNvPr id="24" name="直線コネクタ 23"/>
            <p:cNvCxnSpPr/>
            <p:nvPr/>
          </p:nvCxnSpPr>
          <p:spPr>
            <a:xfrm flipH="1">
              <a:off x="3311832" y="1628760"/>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5" name="直線コネクタ 24"/>
            <p:cNvCxnSpPr/>
            <p:nvPr/>
          </p:nvCxnSpPr>
          <p:spPr>
            <a:xfrm>
              <a:off x="3311832"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6" name="直線コネクタ 25"/>
            <p:cNvCxnSpPr/>
            <p:nvPr/>
          </p:nvCxnSpPr>
          <p:spPr>
            <a:xfrm flipH="1">
              <a:off x="3311832"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7" name="直線コネクタ 26"/>
            <p:cNvCxnSpPr/>
            <p:nvPr/>
          </p:nvCxnSpPr>
          <p:spPr>
            <a:xfrm>
              <a:off x="3221820"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28" name="円/楕円 27"/>
            <p:cNvSpPr/>
            <p:nvPr/>
          </p:nvSpPr>
          <p:spPr>
            <a:xfrm>
              <a:off x="3131808" y="1763778"/>
              <a:ext cx="90012" cy="90012"/>
            </a:xfrm>
            <a:prstGeom prst="ellipse">
              <a:avLst/>
            </a:prstGeom>
            <a:solidFill>
              <a:schemeClr val="bg1"/>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mc:AlternateContent xmlns:mc="http://schemas.openxmlformats.org/markup-compatibility/2006" xmlns:a14="http://schemas.microsoft.com/office/drawing/2010/main">
        <mc:Choice Requires="a14">
          <p:sp>
            <p:nvSpPr>
              <p:cNvPr id="39" name="Rectangle 93"/>
              <p:cNvSpPr>
                <a:spLocks noChangeArrowheads="1"/>
              </p:cNvSpPr>
              <p:nvPr/>
            </p:nvSpPr>
            <p:spPr bwMode="auto">
              <a:xfrm>
                <a:off x="4481999" y="3158997"/>
                <a:ext cx="270003" cy="360362"/>
              </a:xfrm>
              <a:prstGeom prst="rect">
                <a:avLst/>
              </a:prstGeom>
              <a:noFill/>
              <a:ln w="12700" algn="ctr">
                <a:noFill/>
                <a:miter lim="800000"/>
                <a:headEnd/>
                <a:tailEnd/>
              </a:ln>
              <a:effectLst/>
            </p:spPr>
            <p:txBody>
              <a:bodyPr wrap="none" lIns="90000" tIns="46800" rIns="90000" bIns="46800" anchor="ctr"/>
              <a:lstStyle/>
              <a:p>
                <a:pPr/>
                <a14:m>
                  <m:oMathPara xmlns:m="http://schemas.openxmlformats.org/officeDocument/2006/math">
                    <m:oMathParaPr>
                      <m:jc m:val="centerGroup"/>
                    </m:oMathParaPr>
                    <m:oMath xmlns:m="http://schemas.openxmlformats.org/officeDocument/2006/math">
                      <m:r>
                        <a:rPr lang="en-US" altLang="ja-JP" i="1" dirty="0" smtClean="0">
                          <a:latin typeface="Cambria Math" panose="02040503050406030204" pitchFamily="18" charset="0"/>
                        </a:rPr>
                        <m:t>𝑖</m:t>
                      </m:r>
                    </m:oMath>
                  </m:oMathPara>
                </a14:m>
                <a:endParaRPr lang="en-US" altLang="ja-JP" dirty="0"/>
              </a:p>
            </p:txBody>
          </p:sp>
        </mc:Choice>
        <mc:Fallback xmlns="">
          <p:sp>
            <p:nvSpPr>
              <p:cNvPr id="39" name="Rectangle 93"/>
              <p:cNvSpPr>
                <a:spLocks noRot="1" noChangeAspect="1" noMove="1" noResize="1" noEditPoints="1" noAdjustHandles="1" noChangeArrowheads="1" noChangeShapeType="1" noTextEdit="1"/>
              </p:cNvSpPr>
              <p:nvPr/>
            </p:nvSpPr>
            <p:spPr bwMode="auto">
              <a:xfrm>
                <a:off x="4481999" y="3158997"/>
                <a:ext cx="270003" cy="360362"/>
              </a:xfrm>
              <a:prstGeom prst="rect">
                <a:avLst/>
              </a:prstGeom>
              <a:blipFill rotWithShape="0">
                <a:blip r:embed="rId6"/>
                <a:stretch>
                  <a:fillRect/>
                </a:stretch>
              </a:blipFill>
              <a:ln w="12700" algn="ctr">
                <a:noFill/>
                <a:miter lim="800000"/>
                <a:headEnd/>
                <a:tailEnd/>
              </a:ln>
              <a:effectLst/>
            </p:spPr>
            <p:txBody>
              <a:bodyPr/>
              <a:lstStyle/>
              <a:p>
                <a:r>
                  <a:rPr lang="ja-JP" altLang="en-US">
                    <a:noFill/>
                  </a:rPr>
                  <a:t> </a:t>
                </a:r>
              </a:p>
            </p:txBody>
          </p:sp>
        </mc:Fallback>
      </mc:AlternateContent>
      <p:cxnSp>
        <p:nvCxnSpPr>
          <p:cNvPr id="40" name="直線コネクタ 39"/>
          <p:cNvCxnSpPr/>
          <p:nvPr/>
        </p:nvCxnSpPr>
        <p:spPr>
          <a:xfrm>
            <a:off x="6012016" y="3429000"/>
            <a:ext cx="630005" cy="0"/>
          </a:xfrm>
          <a:prstGeom prst="line">
            <a:avLst/>
          </a:prstGeom>
          <a:ln w="3175" cap="rnd">
            <a:solidFill>
              <a:srgbClr val="000000"/>
            </a:solidFill>
            <a:headEnd type="ova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2" name="Rectangle 93"/>
              <p:cNvSpPr>
                <a:spLocks noChangeArrowheads="1"/>
              </p:cNvSpPr>
              <p:nvPr/>
            </p:nvSpPr>
            <p:spPr bwMode="auto">
              <a:xfrm>
                <a:off x="6642023" y="3158997"/>
                <a:ext cx="270003" cy="360362"/>
              </a:xfrm>
              <a:prstGeom prst="rect">
                <a:avLst/>
              </a:prstGeom>
              <a:noFill/>
              <a:ln w="12700" algn="ctr">
                <a:noFill/>
                <a:miter lim="800000"/>
                <a:headEnd/>
                <a:tailEnd/>
              </a:ln>
              <a:effectLst/>
            </p:spPr>
            <p:txBody>
              <a:bodyPr wrap="none" lIns="90000" tIns="46800" rIns="90000" bIns="46800" anchor="ctr"/>
              <a:lstStyle/>
              <a:p>
                <a:pPr/>
                <a14:m>
                  <m:oMathPara xmlns:m="http://schemas.openxmlformats.org/officeDocument/2006/math">
                    <m:oMathParaPr>
                      <m:jc m:val="centerGroup"/>
                    </m:oMathParaPr>
                    <m:oMath xmlns:m="http://schemas.openxmlformats.org/officeDocument/2006/math">
                      <m:r>
                        <a:rPr lang="en-US" altLang="ja-JP" i="1" dirty="0" smtClean="0">
                          <a:latin typeface="Cambria Math" panose="02040503050406030204" pitchFamily="18" charset="0"/>
                        </a:rPr>
                        <m:t>𝑜</m:t>
                      </m:r>
                    </m:oMath>
                  </m:oMathPara>
                </a14:m>
                <a:endParaRPr lang="en-US" altLang="ja-JP" dirty="0"/>
              </a:p>
            </p:txBody>
          </p:sp>
        </mc:Choice>
        <mc:Fallback xmlns="">
          <p:sp>
            <p:nvSpPr>
              <p:cNvPr id="42" name="Rectangle 93"/>
              <p:cNvSpPr>
                <a:spLocks noRot="1" noChangeAspect="1" noMove="1" noResize="1" noEditPoints="1" noAdjustHandles="1" noChangeArrowheads="1" noChangeShapeType="1" noTextEdit="1"/>
              </p:cNvSpPr>
              <p:nvPr/>
            </p:nvSpPr>
            <p:spPr bwMode="auto">
              <a:xfrm>
                <a:off x="6642023" y="3158997"/>
                <a:ext cx="270003" cy="360362"/>
              </a:xfrm>
              <a:prstGeom prst="rect">
                <a:avLst/>
              </a:prstGeom>
              <a:blipFill rotWithShape="0">
                <a:blip r:embed="rId7"/>
                <a:stretch>
                  <a:fillRect/>
                </a:stretch>
              </a:blipFill>
              <a:ln w="12700" algn="ctr">
                <a:noFill/>
                <a:miter lim="800000"/>
                <a:headEnd/>
                <a:tailEnd/>
              </a:ln>
              <a:effectLst/>
            </p:spPr>
            <p:txBody>
              <a:bodyPr/>
              <a:lstStyle/>
              <a:p>
                <a:r>
                  <a:rPr lang="ja-JP" altLang="en-US">
                    <a:noFill/>
                  </a:rPr>
                  <a:t> </a:t>
                </a:r>
              </a:p>
            </p:txBody>
          </p:sp>
        </mc:Fallback>
      </mc:AlternateContent>
      <p:cxnSp>
        <p:nvCxnSpPr>
          <p:cNvPr id="43" name="直線コネクタ 42"/>
          <p:cNvCxnSpPr/>
          <p:nvPr/>
        </p:nvCxnSpPr>
        <p:spPr>
          <a:xfrm flipV="1">
            <a:off x="6012016" y="1988984"/>
            <a:ext cx="0" cy="720074"/>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cxnSp>
        <p:nvCxnSpPr>
          <p:cNvPr id="45" name="直線コネクタ 44"/>
          <p:cNvCxnSpPr/>
          <p:nvPr/>
        </p:nvCxnSpPr>
        <p:spPr>
          <a:xfrm>
            <a:off x="5832014" y="1988984"/>
            <a:ext cx="360048"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46" name="Rectangle 93"/>
          <p:cNvSpPr>
            <a:spLocks noChangeArrowheads="1"/>
          </p:cNvSpPr>
          <p:nvPr/>
        </p:nvSpPr>
        <p:spPr bwMode="auto">
          <a:xfrm>
            <a:off x="6192018" y="1718981"/>
            <a:ext cx="270003" cy="360362"/>
          </a:xfrm>
          <a:prstGeom prst="rect">
            <a:avLst/>
          </a:prstGeom>
          <a:noFill/>
          <a:ln w="12700" algn="ctr">
            <a:noFill/>
            <a:miter lim="800000"/>
            <a:headEnd/>
            <a:tailEnd/>
          </a:ln>
          <a:effectLst/>
        </p:spPr>
        <p:txBody>
          <a:bodyPr wrap="none" lIns="90000" tIns="46800" rIns="90000" bIns="46800" anchor="ctr"/>
          <a:lstStyle/>
          <a:p>
            <a:r>
              <a:rPr lang="en-US" altLang="ja-JP" b="0" i="0" dirty="0">
                <a:latin typeface="+mj-lt"/>
              </a:rPr>
              <a:t>VDD</a:t>
            </a:r>
            <a:endParaRPr lang="en-US" altLang="ja-JP" dirty="0"/>
          </a:p>
        </p:txBody>
      </p:sp>
      <p:sp>
        <p:nvSpPr>
          <p:cNvPr id="47" name="Rectangle 93"/>
          <p:cNvSpPr>
            <a:spLocks noChangeArrowheads="1"/>
          </p:cNvSpPr>
          <p:nvPr/>
        </p:nvSpPr>
        <p:spPr bwMode="auto">
          <a:xfrm>
            <a:off x="6102017" y="4869016"/>
            <a:ext cx="270003" cy="360362"/>
          </a:xfrm>
          <a:prstGeom prst="rect">
            <a:avLst/>
          </a:prstGeom>
          <a:noFill/>
          <a:ln w="12700" algn="ctr">
            <a:noFill/>
            <a:miter lim="800000"/>
            <a:headEnd/>
            <a:tailEnd/>
          </a:ln>
          <a:effectLst/>
        </p:spPr>
        <p:txBody>
          <a:bodyPr wrap="none" lIns="90000" tIns="46800" rIns="90000" bIns="46800" anchor="ctr"/>
          <a:lstStyle/>
          <a:p>
            <a:r>
              <a:rPr lang="en-US" altLang="ja-JP" dirty="0"/>
              <a:t>GND</a:t>
            </a:r>
          </a:p>
        </p:txBody>
      </p:sp>
      <p:sp>
        <p:nvSpPr>
          <p:cNvPr id="41" name="Rectangle 93"/>
          <p:cNvSpPr>
            <a:spLocks noChangeArrowheads="1"/>
          </p:cNvSpPr>
          <p:nvPr/>
        </p:nvSpPr>
        <p:spPr bwMode="auto">
          <a:xfrm>
            <a:off x="6192018" y="2708992"/>
            <a:ext cx="270003" cy="360362"/>
          </a:xfrm>
          <a:prstGeom prst="rect">
            <a:avLst/>
          </a:prstGeom>
          <a:noFill/>
          <a:ln w="12700" algn="ctr">
            <a:noFill/>
            <a:miter lim="800000"/>
            <a:headEnd/>
            <a:tailEnd/>
          </a:ln>
          <a:effectLst/>
        </p:spPr>
        <p:txBody>
          <a:bodyPr wrap="none" lIns="90000" tIns="46800" rIns="90000" bIns="46800" anchor="ctr"/>
          <a:lstStyle/>
          <a:p>
            <a:r>
              <a:rPr lang="en-US" altLang="ja-JP" dirty="0">
                <a:solidFill>
                  <a:schemeClr val="accent5"/>
                </a:solidFill>
              </a:rPr>
              <a:t>PMOS (on)</a:t>
            </a:r>
          </a:p>
        </p:txBody>
      </p:sp>
      <p:sp>
        <p:nvSpPr>
          <p:cNvPr id="44" name="Rectangle 93"/>
          <p:cNvSpPr>
            <a:spLocks noChangeArrowheads="1"/>
          </p:cNvSpPr>
          <p:nvPr/>
        </p:nvSpPr>
        <p:spPr bwMode="auto">
          <a:xfrm>
            <a:off x="6192018" y="3789004"/>
            <a:ext cx="270003" cy="360362"/>
          </a:xfrm>
          <a:prstGeom prst="rect">
            <a:avLst/>
          </a:prstGeom>
          <a:noFill/>
          <a:ln w="12700" algn="ctr">
            <a:noFill/>
            <a:miter lim="800000"/>
            <a:headEnd/>
            <a:tailEnd/>
          </a:ln>
          <a:effectLst/>
        </p:spPr>
        <p:txBody>
          <a:bodyPr wrap="none" lIns="90000" tIns="46800" rIns="90000" bIns="46800" anchor="ctr"/>
          <a:lstStyle/>
          <a:p>
            <a:r>
              <a:rPr lang="en-US" altLang="ja-JP" dirty="0">
                <a:solidFill>
                  <a:schemeClr val="tx1">
                    <a:lumMod val="85000"/>
                    <a:lumOff val="15000"/>
                  </a:schemeClr>
                </a:solidFill>
              </a:rPr>
              <a:t>NMOS (off)</a:t>
            </a:r>
          </a:p>
        </p:txBody>
      </p:sp>
      <p:sp>
        <p:nvSpPr>
          <p:cNvPr id="4" name="曲折矢印 3"/>
          <p:cNvSpPr/>
          <p:nvPr/>
        </p:nvSpPr>
        <p:spPr bwMode="auto">
          <a:xfrm flipV="1">
            <a:off x="6102017" y="2078985"/>
            <a:ext cx="540006" cy="1291344"/>
          </a:xfrm>
          <a:prstGeom prst="bentArrow">
            <a:avLst>
              <a:gd name="adj1" fmla="val 9785"/>
              <a:gd name="adj2" fmla="val 13296"/>
              <a:gd name="adj3" fmla="val 8614"/>
              <a:gd name="adj4" fmla="val 19171"/>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pic>
        <p:nvPicPr>
          <p:cNvPr id="48" name="Picture 30" descr="NOT"/>
          <p:cNvPicPr>
            <a:picLocks noChangeAspect="1" noChangeArrowheads="1"/>
          </p:cNvPicPr>
          <p:nvPr/>
        </p:nvPicPr>
        <p:blipFill>
          <a:blip r:embed="rId8" cstate="print"/>
          <a:srcRect/>
          <a:stretch>
            <a:fillRect/>
          </a:stretch>
        </p:blipFill>
        <p:spPr bwMode="auto">
          <a:xfrm rot="10800000" flipH="1">
            <a:off x="2051972" y="3068996"/>
            <a:ext cx="717550" cy="720725"/>
          </a:xfrm>
          <a:prstGeom prst="rect">
            <a:avLst/>
          </a:prstGeom>
          <a:noFill/>
        </p:spPr>
      </p:pic>
    </p:spTree>
    <p:extLst>
      <p:ext uri="{BB962C8B-B14F-4D97-AF65-F5344CB8AC3E}">
        <p14:creationId xmlns:p14="http://schemas.microsoft.com/office/powerpoint/2010/main" val="23378842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NOT </a:t>
            </a:r>
            <a:r>
              <a:rPr lang="ja-JP" altLang="en-US" dirty="0"/>
              <a:t>ゲート の例</a:t>
            </a:r>
            <a:endParaRPr kumimoji="1" lang="ja-JP" altLang="en-US" dirty="0"/>
          </a:p>
        </p:txBody>
      </p:sp>
      <mc:AlternateContent xmlns:mc="http://schemas.openxmlformats.org/markup-compatibility/2006" xmlns:a14="http://schemas.microsoft.com/office/drawing/2010/main">
        <mc:Choice Requires="a14">
          <p:sp>
            <p:nvSpPr>
              <p:cNvPr id="3" name="テキスト プレースホルダー 2"/>
              <p:cNvSpPr>
                <a:spLocks noGrp="1"/>
              </p:cNvSpPr>
              <p:nvPr>
                <p:ph type="body" sz="quarter" idx="10"/>
              </p:nvPr>
            </p:nvSpPr>
            <p:spPr>
              <a:xfrm>
                <a:off x="701957" y="4509012"/>
                <a:ext cx="8280092" cy="1979715"/>
              </a:xfrm>
            </p:spPr>
            <p:txBody>
              <a:bodyPr/>
              <a:lstStyle/>
              <a:p>
                <a14:m>
                  <m:oMath xmlns:m="http://schemas.openxmlformats.org/officeDocument/2006/math">
                    <m:r>
                      <a:rPr lang="en-US" altLang="ja-JP" i="1" dirty="0" smtClean="0">
                        <a:latin typeface="Cambria Math" panose="02040503050406030204" pitchFamily="18" charset="0"/>
                      </a:rPr>
                      <m:t>𝑖</m:t>
                    </m:r>
                    <m:r>
                      <a:rPr lang="en-US" altLang="ja-JP" i="1" dirty="0" smtClean="0">
                        <a:latin typeface="Cambria Math" panose="02040503050406030204" pitchFamily="18" charset="0"/>
                      </a:rPr>
                      <m:t> </m:t>
                    </m:r>
                  </m:oMath>
                </a14:m>
                <a:r>
                  <a:rPr kumimoji="1" lang="ja-JP" altLang="en-US" dirty="0"/>
                  <a:t>が </a:t>
                </a:r>
                <a:r>
                  <a:rPr kumimoji="1" lang="en-US" altLang="ja-JP" dirty="0"/>
                  <a:t>1 </a:t>
                </a:r>
                <a:r>
                  <a:rPr kumimoji="1" lang="ja-JP" altLang="en-US" dirty="0"/>
                  <a:t>（高電位）の場合</a:t>
                </a:r>
                <a:endParaRPr kumimoji="1" lang="en-US" altLang="ja-JP" dirty="0"/>
              </a:p>
              <a:p>
                <a:pPr lvl="1"/>
                <a:r>
                  <a:rPr lang="en-US" altLang="ja-JP" dirty="0"/>
                  <a:t>PMOS</a:t>
                </a:r>
                <a:r>
                  <a:rPr lang="ja-JP" altLang="en-US" dirty="0"/>
                  <a:t>（上側）は，</a:t>
                </a:r>
                <a:r>
                  <a:rPr lang="en-US" altLang="ja-JP" dirty="0"/>
                  <a:t>off </a:t>
                </a:r>
              </a:p>
              <a:p>
                <a:pPr lvl="1"/>
                <a:r>
                  <a:rPr kumimoji="1" lang="en-US" altLang="ja-JP" dirty="0"/>
                  <a:t>NMOS</a:t>
                </a:r>
                <a:r>
                  <a:rPr kumimoji="1" lang="ja-JP" altLang="en-US" dirty="0"/>
                  <a:t>（下側）は，</a:t>
                </a:r>
                <a:r>
                  <a:rPr kumimoji="1" lang="en-US" altLang="ja-JP" dirty="0"/>
                  <a:t>on = GND </a:t>
                </a:r>
                <a:r>
                  <a:rPr kumimoji="1" lang="ja-JP" altLang="en-US" dirty="0"/>
                  <a:t>と繋がる</a:t>
                </a:r>
                <a:endParaRPr kumimoji="1" lang="en-US" altLang="ja-JP" dirty="0"/>
              </a:p>
              <a:p>
                <a:r>
                  <a:rPr kumimoji="1" lang="ja-JP" altLang="en-US" dirty="0"/>
                  <a:t>出力が </a:t>
                </a:r>
                <a:r>
                  <a:rPr lang="en-US" altLang="ja-JP" dirty="0"/>
                  <a:t>0</a:t>
                </a:r>
                <a:r>
                  <a:rPr lang="ja-JP" altLang="en-US" dirty="0"/>
                  <a:t>（低電位に）</a:t>
                </a:r>
                <a:endParaRPr kumimoji="1" lang="ja-JP" altLang="en-US" dirty="0"/>
              </a:p>
            </p:txBody>
          </p:sp>
        </mc:Choice>
        <mc:Fallback xmlns="">
          <p:sp>
            <p:nvSpPr>
              <p:cNvPr id="3" name="テキスト プレースホルダー 2"/>
              <p:cNvSpPr>
                <a:spLocks noGrp="1" noRot="1" noChangeAspect="1" noMove="1" noResize="1" noEditPoints="1" noAdjustHandles="1" noChangeArrowheads="1" noChangeShapeType="1" noTextEdit="1"/>
              </p:cNvSpPr>
              <p:nvPr>
                <p:ph type="body" sz="quarter" idx="10"/>
              </p:nvPr>
            </p:nvSpPr>
            <p:spPr>
              <a:xfrm>
                <a:off x="701957" y="4509012"/>
                <a:ext cx="8280092" cy="1979715"/>
              </a:xfrm>
              <a:blipFill rotWithShape="0">
                <a:blip r:embed="rId3"/>
                <a:stretch>
                  <a:fillRect l="-663" t="-1543" b="-5247"/>
                </a:stretch>
              </a:blipFill>
            </p:spPr>
            <p:txBody>
              <a:bodyPr/>
              <a:lstStyle/>
              <a:p>
                <a:r>
                  <a:rPr lang="ja-JP" altLang="en-US">
                    <a:noFill/>
                  </a:rPr>
                  <a:t> </a:t>
                </a:r>
              </a:p>
            </p:txBody>
          </p:sp>
        </mc:Fallback>
      </mc:AlternateContent>
      <p:sp>
        <p:nvSpPr>
          <p:cNvPr id="8" name="スライド番号プレースホルダー 7"/>
          <p:cNvSpPr>
            <a:spLocks noGrp="1"/>
          </p:cNvSpPr>
          <p:nvPr>
            <p:ph type="sldNum" sz="quarter" idx="4294967295"/>
          </p:nvPr>
        </p:nvSpPr>
        <p:spPr>
          <a:xfrm>
            <a:off x="8783638" y="6399213"/>
            <a:ext cx="360362" cy="360362"/>
          </a:xfrm>
          <a:prstGeom prst="rect">
            <a:avLst/>
          </a:prstGeom>
        </p:spPr>
        <p:txBody>
          <a:bodyPr/>
          <a:lstStyle/>
          <a:p>
            <a:fld id="{57822056-E1F9-464F-82C8-6C2C7E347532}" type="slidenum">
              <a:rPr lang="ja-JP" altLang="en-US" smtClean="0"/>
              <a:pPr/>
              <a:t>69</a:t>
            </a:fld>
            <a:endParaRPr lang="ja-JP" altLang="en-US"/>
          </a:p>
        </p:txBody>
      </p:sp>
      <p:sp>
        <p:nvSpPr>
          <p:cNvPr id="10" name="正方形/長方形 9"/>
          <p:cNvSpPr/>
          <p:nvPr/>
        </p:nvSpPr>
        <p:spPr bwMode="auto">
          <a:xfrm>
            <a:off x="7452320" y="6309320"/>
            <a:ext cx="1466850" cy="317500"/>
          </a:xfrm>
          <a:prstGeom prst="rect">
            <a:avLst/>
          </a:prstGeom>
          <a:noFill/>
          <a:ln>
            <a:no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ja-JP" sz="1800" b="0" i="0" u="none" strike="noStrike" cap="none" normalizeH="0" baseline="0" dirty="0">
                <a:ln>
                  <a:noFill/>
                </a:ln>
                <a:solidFill>
                  <a:schemeClr val="tx1"/>
                </a:solidFill>
                <a:effectLst/>
                <a:latin typeface="Times New Roman" pitchFamily="18" charset="0"/>
                <a:ea typeface="HG丸ｺﾞｼｯｸM-PRO" pitchFamily="50" charset="-128"/>
              </a:rPr>
              <a:t>NOT</a:t>
            </a:r>
            <a:endParaRPr kumimoji="1" lang="ja-JP" altLang="en-US" sz="1800" b="0" i="0" u="none" strike="noStrike" cap="none" normalizeH="0" baseline="0" dirty="0">
              <a:ln>
                <a:noFill/>
              </a:ln>
              <a:solidFill>
                <a:schemeClr val="tx1"/>
              </a:solidFill>
              <a:effectLst/>
              <a:latin typeface="Times New Roman" pitchFamily="18" charset="0"/>
              <a:ea typeface="HG丸ｺﾞｼｯｸM-PRO" pitchFamily="50" charset="-128"/>
            </a:endParaRPr>
          </a:p>
        </p:txBody>
      </p:sp>
      <p:sp>
        <p:nvSpPr>
          <p:cNvPr id="12" name="Line 9"/>
          <p:cNvSpPr>
            <a:spLocks noChangeShapeType="1"/>
          </p:cNvSpPr>
          <p:nvPr/>
        </p:nvSpPr>
        <p:spPr bwMode="auto">
          <a:xfrm>
            <a:off x="1691968" y="3429000"/>
            <a:ext cx="450005"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sp>
        <p:nvSpPr>
          <p:cNvPr id="13" name="Line 9"/>
          <p:cNvSpPr>
            <a:spLocks noChangeShapeType="1"/>
          </p:cNvSpPr>
          <p:nvPr/>
        </p:nvSpPr>
        <p:spPr bwMode="auto">
          <a:xfrm>
            <a:off x="2681979" y="3429000"/>
            <a:ext cx="450005"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grpSp>
        <p:nvGrpSpPr>
          <p:cNvPr id="14" name="グループ化 13"/>
          <p:cNvGrpSpPr/>
          <p:nvPr/>
        </p:nvGrpSpPr>
        <p:grpSpPr>
          <a:xfrm>
            <a:off x="5832014" y="4869016"/>
            <a:ext cx="360048" cy="180024"/>
            <a:chOff x="1691616" y="2708904"/>
            <a:chExt cx="360048" cy="180024"/>
          </a:xfrm>
        </p:grpSpPr>
        <p:cxnSp>
          <p:nvCxnSpPr>
            <p:cNvPr id="15" name="直線コネクタ 14"/>
            <p:cNvCxnSpPr/>
            <p:nvPr/>
          </p:nvCxnSpPr>
          <p:spPr>
            <a:xfrm flipV="1">
              <a:off x="1691616" y="2708904"/>
              <a:ext cx="360048"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6" name="直線コネクタ 15"/>
            <p:cNvCxnSpPr/>
            <p:nvPr/>
          </p:nvCxnSpPr>
          <p:spPr>
            <a:xfrm flipV="1">
              <a:off x="1759125" y="2798916"/>
              <a:ext cx="225030"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7" name="直線コネクタ 16"/>
            <p:cNvCxnSpPr/>
            <p:nvPr/>
          </p:nvCxnSpPr>
          <p:spPr>
            <a:xfrm flipV="1">
              <a:off x="1826634" y="2888928"/>
              <a:ext cx="90012"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18" name="グループ化 17"/>
          <p:cNvGrpSpPr/>
          <p:nvPr/>
        </p:nvGrpSpPr>
        <p:grpSpPr>
          <a:xfrm>
            <a:off x="5742013" y="3789004"/>
            <a:ext cx="270036" cy="360048"/>
            <a:chOff x="6282228" y="1988808"/>
            <a:chExt cx="270036" cy="360048"/>
          </a:xfrm>
        </p:grpSpPr>
        <p:cxnSp>
          <p:nvCxnSpPr>
            <p:cNvPr id="19" name="直線コネクタ 18"/>
            <p:cNvCxnSpPr/>
            <p:nvPr/>
          </p:nvCxnSpPr>
          <p:spPr>
            <a:xfrm flipH="1">
              <a:off x="6372240"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0" name="直線コネクタ 19"/>
            <p:cNvCxnSpPr/>
            <p:nvPr/>
          </p:nvCxnSpPr>
          <p:spPr>
            <a:xfrm>
              <a:off x="6372240"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1" name="直線コネクタ 20"/>
            <p:cNvCxnSpPr/>
            <p:nvPr/>
          </p:nvCxnSpPr>
          <p:spPr>
            <a:xfrm flipH="1">
              <a:off x="6372240" y="2348856"/>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2" name="直線コネクタ 21"/>
            <p:cNvCxnSpPr/>
            <p:nvPr/>
          </p:nvCxnSpPr>
          <p:spPr>
            <a:xfrm>
              <a:off x="6282228"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29" name="直線コネクタ 28"/>
          <p:cNvCxnSpPr/>
          <p:nvPr/>
        </p:nvCxnSpPr>
        <p:spPr>
          <a:xfrm flipH="1">
            <a:off x="4752002" y="3429000"/>
            <a:ext cx="540007" cy="0"/>
          </a:xfrm>
          <a:prstGeom prst="line">
            <a:avLst/>
          </a:prstGeom>
          <a:ln w="3175" cap="rnd">
            <a:solidFill>
              <a:srgbClr val="000000"/>
            </a:solidFill>
            <a:headEnd type="oval"/>
          </a:ln>
        </p:spPr>
        <p:style>
          <a:lnRef idx="1">
            <a:schemeClr val="accent1"/>
          </a:lnRef>
          <a:fillRef idx="0">
            <a:schemeClr val="accent1"/>
          </a:fillRef>
          <a:effectRef idx="0">
            <a:schemeClr val="accent1"/>
          </a:effectRef>
          <a:fontRef idx="minor">
            <a:schemeClr val="tx1"/>
          </a:fontRef>
        </p:style>
      </p:cxnSp>
      <p:cxnSp>
        <p:nvCxnSpPr>
          <p:cNvPr id="30" name="直線コネクタ 29"/>
          <p:cNvCxnSpPr/>
          <p:nvPr/>
        </p:nvCxnSpPr>
        <p:spPr>
          <a:xfrm flipV="1">
            <a:off x="6012016" y="3068996"/>
            <a:ext cx="0" cy="720008"/>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cxnSp>
        <p:nvCxnSpPr>
          <p:cNvPr id="31" name="直線コネクタ 30"/>
          <p:cNvCxnSpPr/>
          <p:nvPr/>
        </p:nvCxnSpPr>
        <p:spPr>
          <a:xfrm flipV="1">
            <a:off x="6012016" y="4149009"/>
            <a:ext cx="0" cy="720007"/>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2" name="Rectangle 93"/>
              <p:cNvSpPr>
                <a:spLocks noChangeArrowheads="1"/>
              </p:cNvSpPr>
              <p:nvPr/>
            </p:nvSpPr>
            <p:spPr bwMode="auto">
              <a:xfrm>
                <a:off x="1421965" y="3158997"/>
                <a:ext cx="270003" cy="360362"/>
              </a:xfrm>
              <a:prstGeom prst="rect">
                <a:avLst/>
              </a:prstGeom>
              <a:noFill/>
              <a:ln w="12700" algn="ctr">
                <a:noFill/>
                <a:miter lim="800000"/>
                <a:headEnd/>
                <a:tailEnd/>
              </a:ln>
              <a:effectLst/>
            </p:spPr>
            <p:txBody>
              <a:bodyPr wrap="none" lIns="90000" tIns="46800" rIns="90000" bIns="46800" anchor="ctr"/>
              <a:lstStyle/>
              <a:p>
                <a:pPr/>
                <a14:m>
                  <m:oMathPara xmlns:m="http://schemas.openxmlformats.org/officeDocument/2006/math">
                    <m:oMathParaPr>
                      <m:jc m:val="centerGroup"/>
                    </m:oMathParaPr>
                    <m:oMath xmlns:m="http://schemas.openxmlformats.org/officeDocument/2006/math">
                      <m:r>
                        <a:rPr lang="en-US" altLang="ja-JP" i="1" dirty="0" smtClean="0">
                          <a:latin typeface="Cambria Math" panose="02040503050406030204" pitchFamily="18" charset="0"/>
                        </a:rPr>
                        <m:t>𝑖</m:t>
                      </m:r>
                    </m:oMath>
                  </m:oMathPara>
                </a14:m>
                <a:endParaRPr lang="en-US" altLang="ja-JP" dirty="0"/>
              </a:p>
            </p:txBody>
          </p:sp>
        </mc:Choice>
        <mc:Fallback xmlns="">
          <p:sp>
            <p:nvSpPr>
              <p:cNvPr id="32" name="Rectangle 93"/>
              <p:cNvSpPr>
                <a:spLocks noRot="1" noChangeAspect="1" noMove="1" noResize="1" noEditPoints="1" noAdjustHandles="1" noChangeArrowheads="1" noChangeShapeType="1" noTextEdit="1"/>
              </p:cNvSpPr>
              <p:nvPr/>
            </p:nvSpPr>
            <p:spPr bwMode="auto">
              <a:xfrm>
                <a:off x="1421965" y="3158997"/>
                <a:ext cx="270003" cy="360362"/>
              </a:xfrm>
              <a:prstGeom prst="rect">
                <a:avLst/>
              </a:prstGeom>
              <a:blipFill rotWithShape="0">
                <a:blip r:embed="rId4"/>
                <a:stretch>
                  <a:fillRect/>
                </a:stretch>
              </a:blipFill>
              <a:ln w="12700" algn="ctr">
                <a:noFill/>
                <a:miter lim="800000"/>
                <a:headEnd/>
                <a:tailEnd/>
              </a:ln>
              <a:effectLst/>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3" name="Rectangle 93"/>
              <p:cNvSpPr>
                <a:spLocks noChangeArrowheads="1"/>
              </p:cNvSpPr>
              <p:nvPr/>
            </p:nvSpPr>
            <p:spPr bwMode="auto">
              <a:xfrm>
                <a:off x="3131984" y="3158997"/>
                <a:ext cx="270003" cy="360362"/>
              </a:xfrm>
              <a:prstGeom prst="rect">
                <a:avLst/>
              </a:prstGeom>
              <a:noFill/>
              <a:ln w="12700" algn="ctr">
                <a:noFill/>
                <a:miter lim="800000"/>
                <a:headEnd/>
                <a:tailEnd/>
              </a:ln>
              <a:effectLst/>
            </p:spPr>
            <p:txBody>
              <a:bodyPr wrap="none" lIns="90000" tIns="46800" rIns="90000" bIns="46800" anchor="ctr"/>
              <a:lstStyle/>
              <a:p>
                <a:pPr/>
                <a14:m>
                  <m:oMathPara xmlns:m="http://schemas.openxmlformats.org/officeDocument/2006/math">
                    <m:oMathParaPr>
                      <m:jc m:val="centerGroup"/>
                    </m:oMathParaPr>
                    <m:oMath xmlns:m="http://schemas.openxmlformats.org/officeDocument/2006/math">
                      <m:r>
                        <a:rPr lang="en-US" altLang="ja-JP" i="1" dirty="0" smtClean="0">
                          <a:latin typeface="Cambria Math" panose="02040503050406030204" pitchFamily="18" charset="0"/>
                        </a:rPr>
                        <m:t>𝑜</m:t>
                      </m:r>
                    </m:oMath>
                  </m:oMathPara>
                </a14:m>
                <a:endParaRPr lang="en-US" altLang="ja-JP" dirty="0"/>
              </a:p>
            </p:txBody>
          </p:sp>
        </mc:Choice>
        <mc:Fallback xmlns="">
          <p:sp>
            <p:nvSpPr>
              <p:cNvPr id="33" name="Rectangle 93"/>
              <p:cNvSpPr>
                <a:spLocks noRot="1" noChangeAspect="1" noMove="1" noResize="1" noEditPoints="1" noAdjustHandles="1" noChangeArrowheads="1" noChangeShapeType="1" noTextEdit="1"/>
              </p:cNvSpPr>
              <p:nvPr/>
            </p:nvSpPr>
            <p:spPr bwMode="auto">
              <a:xfrm>
                <a:off x="3131984" y="3158997"/>
                <a:ext cx="270003" cy="360362"/>
              </a:xfrm>
              <a:prstGeom prst="rect">
                <a:avLst/>
              </a:prstGeom>
              <a:blipFill rotWithShape="0">
                <a:blip r:embed="rId5"/>
                <a:stretch>
                  <a:fillRect r="-2273"/>
                </a:stretch>
              </a:blipFill>
              <a:ln w="12700" algn="ctr">
                <a:noFill/>
                <a:miter lim="800000"/>
                <a:headEnd/>
                <a:tailEnd/>
              </a:ln>
              <a:effectLst/>
            </p:spPr>
            <p:txBody>
              <a:bodyPr/>
              <a:lstStyle/>
              <a:p>
                <a:r>
                  <a:rPr lang="ja-JP" altLang="en-US">
                    <a:noFill/>
                  </a:rPr>
                  <a:t> </a:t>
                </a:r>
              </a:p>
            </p:txBody>
          </p:sp>
        </mc:Fallback>
      </mc:AlternateContent>
      <p:sp>
        <p:nvSpPr>
          <p:cNvPr id="35" name="Freeform 10"/>
          <p:cNvSpPr>
            <a:spLocks/>
          </p:cNvSpPr>
          <p:nvPr/>
        </p:nvSpPr>
        <p:spPr bwMode="auto">
          <a:xfrm flipV="1">
            <a:off x="5291854" y="2888992"/>
            <a:ext cx="360004" cy="1080013"/>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non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36" name="Line 9"/>
          <p:cNvSpPr>
            <a:spLocks noChangeShapeType="1"/>
          </p:cNvSpPr>
          <p:nvPr/>
        </p:nvSpPr>
        <p:spPr bwMode="auto">
          <a:xfrm>
            <a:off x="5292008" y="3969006"/>
            <a:ext cx="450005"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grpSp>
        <p:nvGrpSpPr>
          <p:cNvPr id="23" name="グループ化 22"/>
          <p:cNvGrpSpPr/>
          <p:nvPr/>
        </p:nvGrpSpPr>
        <p:grpSpPr>
          <a:xfrm>
            <a:off x="5652012" y="2708992"/>
            <a:ext cx="360048" cy="360048"/>
            <a:chOff x="3131808" y="1628760"/>
            <a:chExt cx="360048" cy="360048"/>
          </a:xfrm>
        </p:grpSpPr>
        <p:cxnSp>
          <p:nvCxnSpPr>
            <p:cNvPr id="24" name="直線コネクタ 23"/>
            <p:cNvCxnSpPr/>
            <p:nvPr/>
          </p:nvCxnSpPr>
          <p:spPr>
            <a:xfrm flipH="1">
              <a:off x="3311832" y="1628760"/>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5" name="直線コネクタ 24"/>
            <p:cNvCxnSpPr/>
            <p:nvPr/>
          </p:nvCxnSpPr>
          <p:spPr>
            <a:xfrm>
              <a:off x="3311832"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6" name="直線コネクタ 25"/>
            <p:cNvCxnSpPr/>
            <p:nvPr/>
          </p:nvCxnSpPr>
          <p:spPr>
            <a:xfrm flipH="1">
              <a:off x="3311832"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7" name="直線コネクタ 26"/>
            <p:cNvCxnSpPr/>
            <p:nvPr/>
          </p:nvCxnSpPr>
          <p:spPr>
            <a:xfrm>
              <a:off x="3221820"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28" name="円/楕円 27"/>
            <p:cNvSpPr/>
            <p:nvPr/>
          </p:nvSpPr>
          <p:spPr>
            <a:xfrm>
              <a:off x="3131808" y="1763778"/>
              <a:ext cx="90012" cy="90012"/>
            </a:xfrm>
            <a:prstGeom prst="ellipse">
              <a:avLst/>
            </a:prstGeom>
            <a:solidFill>
              <a:schemeClr val="bg1"/>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mc:AlternateContent xmlns:mc="http://schemas.openxmlformats.org/markup-compatibility/2006" xmlns:a14="http://schemas.microsoft.com/office/drawing/2010/main">
        <mc:Choice Requires="a14">
          <p:sp>
            <p:nvSpPr>
              <p:cNvPr id="39" name="Rectangle 93"/>
              <p:cNvSpPr>
                <a:spLocks noChangeArrowheads="1"/>
              </p:cNvSpPr>
              <p:nvPr/>
            </p:nvSpPr>
            <p:spPr bwMode="auto">
              <a:xfrm>
                <a:off x="4481999" y="3158997"/>
                <a:ext cx="270003" cy="360362"/>
              </a:xfrm>
              <a:prstGeom prst="rect">
                <a:avLst/>
              </a:prstGeom>
              <a:noFill/>
              <a:ln w="12700" algn="ctr">
                <a:noFill/>
                <a:miter lim="800000"/>
                <a:headEnd/>
                <a:tailEnd/>
              </a:ln>
              <a:effectLst/>
            </p:spPr>
            <p:txBody>
              <a:bodyPr wrap="none" lIns="90000" tIns="46800" rIns="90000" bIns="46800" anchor="ctr"/>
              <a:lstStyle/>
              <a:p>
                <a:pPr/>
                <a14:m>
                  <m:oMathPara xmlns:m="http://schemas.openxmlformats.org/officeDocument/2006/math">
                    <m:oMathParaPr>
                      <m:jc m:val="centerGroup"/>
                    </m:oMathParaPr>
                    <m:oMath xmlns:m="http://schemas.openxmlformats.org/officeDocument/2006/math">
                      <m:r>
                        <a:rPr lang="en-US" altLang="ja-JP" i="1" dirty="0" smtClean="0">
                          <a:latin typeface="Cambria Math" panose="02040503050406030204" pitchFamily="18" charset="0"/>
                        </a:rPr>
                        <m:t>𝑖</m:t>
                      </m:r>
                    </m:oMath>
                  </m:oMathPara>
                </a14:m>
                <a:endParaRPr lang="en-US" altLang="ja-JP" dirty="0"/>
              </a:p>
            </p:txBody>
          </p:sp>
        </mc:Choice>
        <mc:Fallback xmlns="">
          <p:sp>
            <p:nvSpPr>
              <p:cNvPr id="39" name="Rectangle 93"/>
              <p:cNvSpPr>
                <a:spLocks noRot="1" noChangeAspect="1" noMove="1" noResize="1" noEditPoints="1" noAdjustHandles="1" noChangeArrowheads="1" noChangeShapeType="1" noTextEdit="1"/>
              </p:cNvSpPr>
              <p:nvPr/>
            </p:nvSpPr>
            <p:spPr bwMode="auto">
              <a:xfrm>
                <a:off x="4481999" y="3158997"/>
                <a:ext cx="270003" cy="360362"/>
              </a:xfrm>
              <a:prstGeom prst="rect">
                <a:avLst/>
              </a:prstGeom>
              <a:blipFill rotWithShape="0">
                <a:blip r:embed="rId6"/>
                <a:stretch>
                  <a:fillRect/>
                </a:stretch>
              </a:blipFill>
              <a:ln w="12700" algn="ctr">
                <a:noFill/>
                <a:miter lim="800000"/>
                <a:headEnd/>
                <a:tailEnd/>
              </a:ln>
              <a:effectLst/>
            </p:spPr>
            <p:txBody>
              <a:bodyPr/>
              <a:lstStyle/>
              <a:p>
                <a:r>
                  <a:rPr lang="ja-JP" altLang="en-US">
                    <a:noFill/>
                  </a:rPr>
                  <a:t> </a:t>
                </a:r>
              </a:p>
            </p:txBody>
          </p:sp>
        </mc:Fallback>
      </mc:AlternateContent>
      <p:cxnSp>
        <p:nvCxnSpPr>
          <p:cNvPr id="40" name="直線コネクタ 39"/>
          <p:cNvCxnSpPr/>
          <p:nvPr/>
        </p:nvCxnSpPr>
        <p:spPr>
          <a:xfrm>
            <a:off x="6012016" y="3429000"/>
            <a:ext cx="630005" cy="0"/>
          </a:xfrm>
          <a:prstGeom prst="line">
            <a:avLst/>
          </a:prstGeom>
          <a:ln w="3175" cap="rnd">
            <a:solidFill>
              <a:srgbClr val="000000"/>
            </a:solidFill>
            <a:headEnd type="ova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2" name="Rectangle 93"/>
              <p:cNvSpPr>
                <a:spLocks noChangeArrowheads="1"/>
              </p:cNvSpPr>
              <p:nvPr/>
            </p:nvSpPr>
            <p:spPr bwMode="auto">
              <a:xfrm>
                <a:off x="6642023" y="3158997"/>
                <a:ext cx="270003" cy="360362"/>
              </a:xfrm>
              <a:prstGeom prst="rect">
                <a:avLst/>
              </a:prstGeom>
              <a:noFill/>
              <a:ln w="12700" algn="ctr">
                <a:noFill/>
                <a:miter lim="800000"/>
                <a:headEnd/>
                <a:tailEnd/>
              </a:ln>
              <a:effectLst/>
            </p:spPr>
            <p:txBody>
              <a:bodyPr wrap="none" lIns="90000" tIns="46800" rIns="90000" bIns="46800" anchor="ctr"/>
              <a:lstStyle/>
              <a:p>
                <a:pPr/>
                <a14:m>
                  <m:oMathPara xmlns:m="http://schemas.openxmlformats.org/officeDocument/2006/math">
                    <m:oMathParaPr>
                      <m:jc m:val="centerGroup"/>
                    </m:oMathParaPr>
                    <m:oMath xmlns:m="http://schemas.openxmlformats.org/officeDocument/2006/math">
                      <m:r>
                        <a:rPr lang="en-US" altLang="ja-JP" i="1" dirty="0" smtClean="0">
                          <a:latin typeface="Cambria Math" panose="02040503050406030204" pitchFamily="18" charset="0"/>
                        </a:rPr>
                        <m:t>𝑜</m:t>
                      </m:r>
                    </m:oMath>
                  </m:oMathPara>
                </a14:m>
                <a:endParaRPr lang="en-US" altLang="ja-JP" dirty="0"/>
              </a:p>
            </p:txBody>
          </p:sp>
        </mc:Choice>
        <mc:Fallback xmlns="">
          <p:sp>
            <p:nvSpPr>
              <p:cNvPr id="42" name="Rectangle 93"/>
              <p:cNvSpPr>
                <a:spLocks noRot="1" noChangeAspect="1" noMove="1" noResize="1" noEditPoints="1" noAdjustHandles="1" noChangeArrowheads="1" noChangeShapeType="1" noTextEdit="1"/>
              </p:cNvSpPr>
              <p:nvPr/>
            </p:nvSpPr>
            <p:spPr bwMode="auto">
              <a:xfrm>
                <a:off x="6642023" y="3158997"/>
                <a:ext cx="270003" cy="360362"/>
              </a:xfrm>
              <a:prstGeom prst="rect">
                <a:avLst/>
              </a:prstGeom>
              <a:blipFill rotWithShape="0">
                <a:blip r:embed="rId7"/>
                <a:stretch>
                  <a:fillRect/>
                </a:stretch>
              </a:blipFill>
              <a:ln w="12700" algn="ctr">
                <a:noFill/>
                <a:miter lim="800000"/>
                <a:headEnd/>
                <a:tailEnd/>
              </a:ln>
              <a:effectLst/>
            </p:spPr>
            <p:txBody>
              <a:bodyPr/>
              <a:lstStyle/>
              <a:p>
                <a:r>
                  <a:rPr lang="ja-JP" altLang="en-US">
                    <a:noFill/>
                  </a:rPr>
                  <a:t> </a:t>
                </a:r>
              </a:p>
            </p:txBody>
          </p:sp>
        </mc:Fallback>
      </mc:AlternateContent>
      <p:cxnSp>
        <p:nvCxnSpPr>
          <p:cNvPr id="43" name="直線コネクタ 42"/>
          <p:cNvCxnSpPr/>
          <p:nvPr/>
        </p:nvCxnSpPr>
        <p:spPr>
          <a:xfrm flipV="1">
            <a:off x="6012016" y="1988984"/>
            <a:ext cx="0" cy="720074"/>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cxnSp>
        <p:nvCxnSpPr>
          <p:cNvPr id="45" name="直線コネクタ 44"/>
          <p:cNvCxnSpPr/>
          <p:nvPr/>
        </p:nvCxnSpPr>
        <p:spPr>
          <a:xfrm>
            <a:off x="5832014" y="1988984"/>
            <a:ext cx="360048"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46" name="Rectangle 93"/>
          <p:cNvSpPr>
            <a:spLocks noChangeArrowheads="1"/>
          </p:cNvSpPr>
          <p:nvPr/>
        </p:nvSpPr>
        <p:spPr bwMode="auto">
          <a:xfrm>
            <a:off x="6192018" y="1718981"/>
            <a:ext cx="270003" cy="360362"/>
          </a:xfrm>
          <a:prstGeom prst="rect">
            <a:avLst/>
          </a:prstGeom>
          <a:noFill/>
          <a:ln w="12700" algn="ctr">
            <a:noFill/>
            <a:miter lim="800000"/>
            <a:headEnd/>
            <a:tailEnd/>
          </a:ln>
          <a:effectLst/>
        </p:spPr>
        <p:txBody>
          <a:bodyPr wrap="none" lIns="90000" tIns="46800" rIns="90000" bIns="46800" anchor="ctr"/>
          <a:lstStyle/>
          <a:p>
            <a:r>
              <a:rPr lang="en-US" altLang="ja-JP" b="0" i="0" dirty="0">
                <a:latin typeface="+mj-lt"/>
              </a:rPr>
              <a:t>VDD</a:t>
            </a:r>
            <a:endParaRPr lang="en-US" altLang="ja-JP" dirty="0"/>
          </a:p>
        </p:txBody>
      </p:sp>
      <p:sp>
        <p:nvSpPr>
          <p:cNvPr id="47" name="Rectangle 93"/>
          <p:cNvSpPr>
            <a:spLocks noChangeArrowheads="1"/>
          </p:cNvSpPr>
          <p:nvPr/>
        </p:nvSpPr>
        <p:spPr bwMode="auto">
          <a:xfrm>
            <a:off x="6102017" y="4869016"/>
            <a:ext cx="270003" cy="360362"/>
          </a:xfrm>
          <a:prstGeom prst="rect">
            <a:avLst/>
          </a:prstGeom>
          <a:noFill/>
          <a:ln w="12700" algn="ctr">
            <a:noFill/>
            <a:miter lim="800000"/>
            <a:headEnd/>
            <a:tailEnd/>
          </a:ln>
          <a:effectLst/>
        </p:spPr>
        <p:txBody>
          <a:bodyPr wrap="none" lIns="90000" tIns="46800" rIns="90000" bIns="46800" anchor="ctr"/>
          <a:lstStyle/>
          <a:p>
            <a:r>
              <a:rPr lang="en-US" altLang="ja-JP" dirty="0"/>
              <a:t>GND</a:t>
            </a:r>
          </a:p>
        </p:txBody>
      </p:sp>
      <p:sp>
        <p:nvSpPr>
          <p:cNvPr id="41" name="Rectangle 93"/>
          <p:cNvSpPr>
            <a:spLocks noChangeArrowheads="1"/>
          </p:cNvSpPr>
          <p:nvPr/>
        </p:nvSpPr>
        <p:spPr bwMode="auto">
          <a:xfrm>
            <a:off x="6192018" y="2708992"/>
            <a:ext cx="270003" cy="360362"/>
          </a:xfrm>
          <a:prstGeom prst="rect">
            <a:avLst/>
          </a:prstGeom>
          <a:noFill/>
          <a:ln w="12700" algn="ctr">
            <a:noFill/>
            <a:miter lim="800000"/>
            <a:headEnd/>
            <a:tailEnd/>
          </a:ln>
          <a:effectLst/>
        </p:spPr>
        <p:txBody>
          <a:bodyPr wrap="none" lIns="90000" tIns="46800" rIns="90000" bIns="46800" anchor="ctr"/>
          <a:lstStyle/>
          <a:p>
            <a:r>
              <a:rPr lang="en-US" altLang="ja-JP" dirty="0"/>
              <a:t>PMOS (off)</a:t>
            </a:r>
          </a:p>
        </p:txBody>
      </p:sp>
      <p:sp>
        <p:nvSpPr>
          <p:cNvPr id="44" name="Rectangle 93"/>
          <p:cNvSpPr>
            <a:spLocks noChangeArrowheads="1"/>
          </p:cNvSpPr>
          <p:nvPr/>
        </p:nvSpPr>
        <p:spPr bwMode="auto">
          <a:xfrm>
            <a:off x="6192018" y="3789004"/>
            <a:ext cx="270003" cy="360362"/>
          </a:xfrm>
          <a:prstGeom prst="rect">
            <a:avLst/>
          </a:prstGeom>
          <a:noFill/>
          <a:ln w="12700" algn="ctr">
            <a:noFill/>
            <a:miter lim="800000"/>
            <a:headEnd/>
            <a:tailEnd/>
          </a:ln>
          <a:effectLst/>
        </p:spPr>
        <p:txBody>
          <a:bodyPr wrap="none" lIns="90000" tIns="46800" rIns="90000" bIns="46800" anchor="ctr"/>
          <a:lstStyle/>
          <a:p>
            <a:r>
              <a:rPr lang="en-US" altLang="ja-JP" dirty="0">
                <a:solidFill>
                  <a:schemeClr val="accent5"/>
                </a:solidFill>
              </a:rPr>
              <a:t>NMOS (on)</a:t>
            </a:r>
          </a:p>
        </p:txBody>
      </p:sp>
      <p:sp>
        <p:nvSpPr>
          <p:cNvPr id="48" name="曲折矢印 47"/>
          <p:cNvSpPr/>
          <p:nvPr/>
        </p:nvSpPr>
        <p:spPr bwMode="auto">
          <a:xfrm rot="16200000" flipH="1">
            <a:off x="5742015" y="3879006"/>
            <a:ext cx="1260013" cy="540007"/>
          </a:xfrm>
          <a:prstGeom prst="bentArrow">
            <a:avLst>
              <a:gd name="adj1" fmla="val 9785"/>
              <a:gd name="adj2" fmla="val 13296"/>
              <a:gd name="adj3" fmla="val 8614"/>
              <a:gd name="adj4" fmla="val 19171"/>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pic>
        <p:nvPicPr>
          <p:cNvPr id="49" name="Picture 30" descr="NOT"/>
          <p:cNvPicPr>
            <a:picLocks noChangeAspect="1" noChangeArrowheads="1"/>
          </p:cNvPicPr>
          <p:nvPr/>
        </p:nvPicPr>
        <p:blipFill>
          <a:blip r:embed="rId8" cstate="print"/>
          <a:srcRect/>
          <a:stretch>
            <a:fillRect/>
          </a:stretch>
        </p:blipFill>
        <p:spPr bwMode="auto">
          <a:xfrm rot="10800000" flipH="1">
            <a:off x="2051972" y="3068996"/>
            <a:ext cx="717550" cy="720725"/>
          </a:xfrm>
          <a:prstGeom prst="rect">
            <a:avLst/>
          </a:prstGeom>
          <a:noFill/>
        </p:spPr>
      </p:pic>
    </p:spTree>
    <p:extLst>
      <p:ext uri="{BB962C8B-B14F-4D97-AF65-F5344CB8AC3E}">
        <p14:creationId xmlns:p14="http://schemas.microsoft.com/office/powerpoint/2010/main" val="848763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lstStyle/>
          <a:p>
            <a:r>
              <a:rPr kumimoji="1" lang="ja-JP" altLang="en-US" dirty="0"/>
              <a:t>前回の続き：</a:t>
            </a:r>
            <a:r>
              <a:rPr kumimoji="1" lang="en-US" altLang="ja-JP" dirty="0"/>
              <a:t>RISC-V </a:t>
            </a:r>
            <a:r>
              <a:rPr kumimoji="1" lang="ja-JP" altLang="en-US" dirty="0"/>
              <a:t>について</a:t>
            </a:r>
          </a:p>
        </p:txBody>
      </p:sp>
    </p:spTree>
    <p:extLst>
      <p:ext uri="{BB962C8B-B14F-4D97-AF65-F5344CB8AC3E}">
        <p14:creationId xmlns:p14="http://schemas.microsoft.com/office/powerpoint/2010/main" val="61037963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NAND </a:t>
            </a:r>
            <a:r>
              <a:rPr kumimoji="1" lang="ja-JP" altLang="en-US" dirty="0"/>
              <a:t>の例</a:t>
            </a:r>
          </a:p>
        </p:txBody>
      </p:sp>
      <p:sp>
        <p:nvSpPr>
          <p:cNvPr id="8" name="スライド番号プレースホルダー 7"/>
          <p:cNvSpPr>
            <a:spLocks noGrp="1"/>
          </p:cNvSpPr>
          <p:nvPr>
            <p:ph type="sldNum" sz="quarter" idx="4294967295"/>
          </p:nvPr>
        </p:nvSpPr>
        <p:spPr>
          <a:xfrm>
            <a:off x="8783638" y="6399213"/>
            <a:ext cx="360362" cy="360362"/>
          </a:xfrm>
          <a:prstGeom prst="rect">
            <a:avLst/>
          </a:prstGeom>
        </p:spPr>
        <p:txBody>
          <a:bodyPr/>
          <a:lstStyle/>
          <a:p>
            <a:fld id="{57822056-E1F9-464F-82C8-6C2C7E347532}" type="slidenum">
              <a:rPr lang="ja-JP" altLang="en-US" smtClean="0"/>
              <a:pPr/>
              <a:t>70</a:t>
            </a:fld>
            <a:endParaRPr lang="ja-JP" altLang="en-US"/>
          </a:p>
        </p:txBody>
      </p:sp>
      <p:sp>
        <p:nvSpPr>
          <p:cNvPr id="12" name="Line 9"/>
          <p:cNvSpPr>
            <a:spLocks noChangeShapeType="1"/>
          </p:cNvSpPr>
          <p:nvPr/>
        </p:nvSpPr>
        <p:spPr bwMode="auto">
          <a:xfrm>
            <a:off x="1691968" y="1448978"/>
            <a:ext cx="450005"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sp>
        <p:nvSpPr>
          <p:cNvPr id="13" name="Line 9"/>
          <p:cNvSpPr>
            <a:spLocks noChangeShapeType="1"/>
          </p:cNvSpPr>
          <p:nvPr/>
        </p:nvSpPr>
        <p:spPr bwMode="auto">
          <a:xfrm>
            <a:off x="2681979" y="1628980"/>
            <a:ext cx="450005"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grpSp>
        <p:nvGrpSpPr>
          <p:cNvPr id="14" name="グループ化 13"/>
          <p:cNvGrpSpPr/>
          <p:nvPr/>
        </p:nvGrpSpPr>
        <p:grpSpPr>
          <a:xfrm>
            <a:off x="5832014" y="5229019"/>
            <a:ext cx="360048" cy="180024"/>
            <a:chOff x="1691616" y="2708904"/>
            <a:chExt cx="360048" cy="180024"/>
          </a:xfrm>
        </p:grpSpPr>
        <p:cxnSp>
          <p:nvCxnSpPr>
            <p:cNvPr id="15" name="直線コネクタ 14"/>
            <p:cNvCxnSpPr/>
            <p:nvPr/>
          </p:nvCxnSpPr>
          <p:spPr>
            <a:xfrm flipV="1">
              <a:off x="1691616" y="2708904"/>
              <a:ext cx="360048"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6" name="直線コネクタ 15"/>
            <p:cNvCxnSpPr/>
            <p:nvPr/>
          </p:nvCxnSpPr>
          <p:spPr>
            <a:xfrm flipV="1">
              <a:off x="1759125" y="2798916"/>
              <a:ext cx="225030"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7" name="直線コネクタ 16"/>
            <p:cNvCxnSpPr/>
            <p:nvPr/>
          </p:nvCxnSpPr>
          <p:spPr>
            <a:xfrm flipV="1">
              <a:off x="1826634" y="2888928"/>
              <a:ext cx="90012"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18" name="グループ化 17"/>
          <p:cNvGrpSpPr/>
          <p:nvPr/>
        </p:nvGrpSpPr>
        <p:grpSpPr>
          <a:xfrm>
            <a:off x="5742013" y="4149007"/>
            <a:ext cx="270036" cy="360048"/>
            <a:chOff x="6282228" y="1988808"/>
            <a:chExt cx="270036" cy="360048"/>
          </a:xfrm>
        </p:grpSpPr>
        <p:cxnSp>
          <p:nvCxnSpPr>
            <p:cNvPr id="19" name="直線コネクタ 18"/>
            <p:cNvCxnSpPr/>
            <p:nvPr/>
          </p:nvCxnSpPr>
          <p:spPr>
            <a:xfrm flipH="1">
              <a:off x="6372240"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0" name="直線コネクタ 19"/>
            <p:cNvCxnSpPr/>
            <p:nvPr/>
          </p:nvCxnSpPr>
          <p:spPr>
            <a:xfrm>
              <a:off x="6372240"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1" name="直線コネクタ 20"/>
            <p:cNvCxnSpPr/>
            <p:nvPr/>
          </p:nvCxnSpPr>
          <p:spPr>
            <a:xfrm flipH="1">
              <a:off x="6372240" y="2348856"/>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2" name="直線コネクタ 21"/>
            <p:cNvCxnSpPr/>
            <p:nvPr/>
          </p:nvCxnSpPr>
          <p:spPr>
            <a:xfrm>
              <a:off x="6282228"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30" name="直線コネクタ 29"/>
          <p:cNvCxnSpPr/>
          <p:nvPr/>
        </p:nvCxnSpPr>
        <p:spPr>
          <a:xfrm flipV="1">
            <a:off x="6012016" y="2708992"/>
            <a:ext cx="0" cy="720008"/>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cxnSp>
        <p:nvCxnSpPr>
          <p:cNvPr id="31" name="直線コネクタ 30"/>
          <p:cNvCxnSpPr/>
          <p:nvPr/>
        </p:nvCxnSpPr>
        <p:spPr>
          <a:xfrm flipV="1">
            <a:off x="6012016" y="4509012"/>
            <a:ext cx="0" cy="720007"/>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2" name="Rectangle 93"/>
              <p:cNvSpPr>
                <a:spLocks noChangeArrowheads="1"/>
              </p:cNvSpPr>
              <p:nvPr/>
            </p:nvSpPr>
            <p:spPr bwMode="auto">
              <a:xfrm>
                <a:off x="1421965" y="1178975"/>
                <a:ext cx="270003" cy="360362"/>
              </a:xfrm>
              <a:prstGeom prst="rect">
                <a:avLst/>
              </a:prstGeom>
              <a:noFill/>
              <a:ln w="12700" algn="ctr">
                <a:noFill/>
                <a:miter lim="800000"/>
                <a:headEnd/>
                <a:tailEnd/>
              </a:ln>
              <a:effectLst/>
            </p:spPr>
            <p:txBody>
              <a:bodyPr wrap="none" lIns="90000" tIns="46800" rIns="90000" bIns="46800" anchor="ctr"/>
              <a:lstStyle/>
              <a:p>
                <a:pPr/>
                <a14:m>
                  <m:oMathPara xmlns:m="http://schemas.openxmlformats.org/officeDocument/2006/math">
                    <m:oMathParaPr>
                      <m:jc m:val="centerGroup"/>
                    </m:oMathParaPr>
                    <m:oMath xmlns:m="http://schemas.openxmlformats.org/officeDocument/2006/math">
                      <m:r>
                        <a:rPr lang="en-US" altLang="ja-JP" b="0" i="1" dirty="0" smtClean="0">
                          <a:latin typeface="Cambria Math" panose="02040503050406030204" pitchFamily="18" charset="0"/>
                        </a:rPr>
                        <m:t>𝑎</m:t>
                      </m:r>
                    </m:oMath>
                  </m:oMathPara>
                </a14:m>
                <a:endParaRPr lang="en-US" altLang="ja-JP" dirty="0"/>
              </a:p>
            </p:txBody>
          </p:sp>
        </mc:Choice>
        <mc:Fallback xmlns="">
          <p:sp>
            <p:nvSpPr>
              <p:cNvPr id="32" name="Rectangle 93"/>
              <p:cNvSpPr>
                <a:spLocks noRot="1" noChangeAspect="1" noMove="1" noResize="1" noEditPoints="1" noAdjustHandles="1" noChangeArrowheads="1" noChangeShapeType="1" noTextEdit="1"/>
              </p:cNvSpPr>
              <p:nvPr/>
            </p:nvSpPr>
            <p:spPr bwMode="auto">
              <a:xfrm>
                <a:off x="1421965" y="1178975"/>
                <a:ext cx="270003" cy="360362"/>
              </a:xfrm>
              <a:prstGeom prst="rect">
                <a:avLst/>
              </a:prstGeom>
              <a:blipFill rotWithShape="0">
                <a:blip r:embed="rId3"/>
                <a:stretch>
                  <a:fillRect r="-2222"/>
                </a:stretch>
              </a:blipFill>
              <a:ln w="12700" algn="ctr">
                <a:noFill/>
                <a:miter lim="800000"/>
                <a:headEnd/>
                <a:tailEnd/>
              </a:ln>
              <a:effectLst/>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3" name="Rectangle 93"/>
              <p:cNvSpPr>
                <a:spLocks noChangeArrowheads="1"/>
              </p:cNvSpPr>
              <p:nvPr/>
            </p:nvSpPr>
            <p:spPr bwMode="auto">
              <a:xfrm>
                <a:off x="3131984" y="1358977"/>
                <a:ext cx="270003" cy="360362"/>
              </a:xfrm>
              <a:prstGeom prst="rect">
                <a:avLst/>
              </a:prstGeom>
              <a:noFill/>
              <a:ln w="12700" algn="ctr">
                <a:noFill/>
                <a:miter lim="800000"/>
                <a:headEnd/>
                <a:tailEnd/>
              </a:ln>
              <a:effectLst/>
            </p:spPr>
            <p:txBody>
              <a:bodyPr wrap="none" lIns="90000" tIns="46800" rIns="90000" bIns="46800" anchor="ctr"/>
              <a:lstStyle/>
              <a:p>
                <a:pPr/>
                <a14:m>
                  <m:oMathPara xmlns:m="http://schemas.openxmlformats.org/officeDocument/2006/math">
                    <m:oMathParaPr>
                      <m:jc m:val="centerGroup"/>
                    </m:oMathParaPr>
                    <m:oMath xmlns:m="http://schemas.openxmlformats.org/officeDocument/2006/math">
                      <m:r>
                        <a:rPr lang="en-US" altLang="ja-JP" i="1" dirty="0" smtClean="0">
                          <a:latin typeface="Cambria Math" panose="02040503050406030204" pitchFamily="18" charset="0"/>
                        </a:rPr>
                        <m:t>𝑜</m:t>
                      </m:r>
                    </m:oMath>
                  </m:oMathPara>
                </a14:m>
                <a:endParaRPr lang="en-US" altLang="ja-JP" dirty="0"/>
              </a:p>
            </p:txBody>
          </p:sp>
        </mc:Choice>
        <mc:Fallback xmlns="">
          <p:sp>
            <p:nvSpPr>
              <p:cNvPr id="33" name="Rectangle 93"/>
              <p:cNvSpPr>
                <a:spLocks noRot="1" noChangeAspect="1" noMove="1" noResize="1" noEditPoints="1" noAdjustHandles="1" noChangeArrowheads="1" noChangeShapeType="1" noTextEdit="1"/>
              </p:cNvSpPr>
              <p:nvPr/>
            </p:nvSpPr>
            <p:spPr bwMode="auto">
              <a:xfrm>
                <a:off x="3131984" y="1358977"/>
                <a:ext cx="270003" cy="360362"/>
              </a:xfrm>
              <a:prstGeom prst="rect">
                <a:avLst/>
              </a:prstGeom>
              <a:blipFill rotWithShape="0">
                <a:blip r:embed="rId4"/>
                <a:stretch>
                  <a:fillRect r="-2273"/>
                </a:stretch>
              </a:blipFill>
              <a:ln w="12700" algn="ctr">
                <a:noFill/>
                <a:miter lim="800000"/>
                <a:headEnd/>
                <a:tailEnd/>
              </a:ln>
              <a:effectLst/>
            </p:spPr>
            <p:txBody>
              <a:bodyPr/>
              <a:lstStyle/>
              <a:p>
                <a:r>
                  <a:rPr lang="ja-JP" altLang="en-US">
                    <a:noFill/>
                  </a:rPr>
                  <a:t> </a:t>
                </a:r>
              </a:p>
            </p:txBody>
          </p:sp>
        </mc:Fallback>
      </mc:AlternateContent>
      <p:sp>
        <p:nvSpPr>
          <p:cNvPr id="36" name="Line 9"/>
          <p:cNvSpPr>
            <a:spLocks noChangeShapeType="1"/>
          </p:cNvSpPr>
          <p:nvPr/>
        </p:nvSpPr>
        <p:spPr bwMode="auto">
          <a:xfrm>
            <a:off x="5202007" y="4329008"/>
            <a:ext cx="540006" cy="1"/>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grpSp>
        <p:nvGrpSpPr>
          <p:cNvPr id="23" name="グループ化 22"/>
          <p:cNvGrpSpPr/>
          <p:nvPr/>
        </p:nvGrpSpPr>
        <p:grpSpPr>
          <a:xfrm>
            <a:off x="5292008" y="1988984"/>
            <a:ext cx="360048" cy="360048"/>
            <a:chOff x="3131808" y="1628760"/>
            <a:chExt cx="360048" cy="360048"/>
          </a:xfrm>
        </p:grpSpPr>
        <p:cxnSp>
          <p:nvCxnSpPr>
            <p:cNvPr id="24" name="直線コネクタ 23"/>
            <p:cNvCxnSpPr/>
            <p:nvPr/>
          </p:nvCxnSpPr>
          <p:spPr>
            <a:xfrm flipH="1">
              <a:off x="3311832" y="1628760"/>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5" name="直線コネクタ 24"/>
            <p:cNvCxnSpPr/>
            <p:nvPr/>
          </p:nvCxnSpPr>
          <p:spPr>
            <a:xfrm>
              <a:off x="3311832"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6" name="直線コネクタ 25"/>
            <p:cNvCxnSpPr/>
            <p:nvPr/>
          </p:nvCxnSpPr>
          <p:spPr>
            <a:xfrm flipH="1">
              <a:off x="3311832"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7" name="直線コネクタ 26"/>
            <p:cNvCxnSpPr/>
            <p:nvPr/>
          </p:nvCxnSpPr>
          <p:spPr>
            <a:xfrm>
              <a:off x="3221820"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28" name="円/楕円 27"/>
            <p:cNvSpPr/>
            <p:nvPr/>
          </p:nvSpPr>
          <p:spPr>
            <a:xfrm>
              <a:off x="3131808" y="1763778"/>
              <a:ext cx="90012" cy="90012"/>
            </a:xfrm>
            <a:prstGeom prst="ellipse">
              <a:avLst/>
            </a:prstGeom>
            <a:solidFill>
              <a:schemeClr val="bg1"/>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cxnSp>
        <p:nvCxnSpPr>
          <p:cNvPr id="43" name="直線コネクタ 42"/>
          <p:cNvCxnSpPr/>
          <p:nvPr/>
        </p:nvCxnSpPr>
        <p:spPr>
          <a:xfrm flipV="1">
            <a:off x="6012016" y="1268976"/>
            <a:ext cx="0" cy="360004"/>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cxnSp>
        <p:nvCxnSpPr>
          <p:cNvPr id="45" name="直線コネクタ 44"/>
          <p:cNvCxnSpPr/>
          <p:nvPr/>
        </p:nvCxnSpPr>
        <p:spPr>
          <a:xfrm>
            <a:off x="5832014" y="1268976"/>
            <a:ext cx="360048"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46" name="Rectangle 93"/>
          <p:cNvSpPr>
            <a:spLocks noChangeArrowheads="1"/>
          </p:cNvSpPr>
          <p:nvPr/>
        </p:nvSpPr>
        <p:spPr bwMode="auto">
          <a:xfrm>
            <a:off x="6192018" y="998973"/>
            <a:ext cx="270003" cy="360362"/>
          </a:xfrm>
          <a:prstGeom prst="rect">
            <a:avLst/>
          </a:prstGeom>
          <a:noFill/>
          <a:ln w="12700" algn="ctr">
            <a:noFill/>
            <a:miter lim="800000"/>
            <a:headEnd/>
            <a:tailEnd/>
          </a:ln>
          <a:effectLst/>
        </p:spPr>
        <p:txBody>
          <a:bodyPr wrap="none" lIns="90000" tIns="46800" rIns="90000" bIns="46800" anchor="ctr"/>
          <a:lstStyle/>
          <a:p>
            <a:r>
              <a:rPr lang="en-US" altLang="ja-JP" b="0" i="0" dirty="0">
                <a:latin typeface="+mj-lt"/>
              </a:rPr>
              <a:t>VDD</a:t>
            </a:r>
            <a:endParaRPr lang="en-US" altLang="ja-JP" dirty="0"/>
          </a:p>
        </p:txBody>
      </p:sp>
      <p:sp>
        <p:nvSpPr>
          <p:cNvPr id="47" name="Rectangle 93"/>
          <p:cNvSpPr>
            <a:spLocks noChangeArrowheads="1"/>
          </p:cNvSpPr>
          <p:nvPr/>
        </p:nvSpPr>
        <p:spPr bwMode="auto">
          <a:xfrm>
            <a:off x="6102017" y="5229019"/>
            <a:ext cx="270003" cy="360362"/>
          </a:xfrm>
          <a:prstGeom prst="rect">
            <a:avLst/>
          </a:prstGeom>
          <a:noFill/>
          <a:ln w="12700" algn="ctr">
            <a:noFill/>
            <a:miter lim="800000"/>
            <a:headEnd/>
            <a:tailEnd/>
          </a:ln>
          <a:effectLst/>
        </p:spPr>
        <p:txBody>
          <a:bodyPr wrap="none" lIns="90000" tIns="46800" rIns="90000" bIns="46800" anchor="ctr"/>
          <a:lstStyle/>
          <a:p>
            <a:r>
              <a:rPr lang="en-US" altLang="ja-JP" dirty="0"/>
              <a:t>GND</a:t>
            </a:r>
          </a:p>
        </p:txBody>
      </p:sp>
      <p:sp>
        <p:nvSpPr>
          <p:cNvPr id="38" name="Line 9"/>
          <p:cNvSpPr>
            <a:spLocks noChangeShapeType="1"/>
          </p:cNvSpPr>
          <p:nvPr/>
        </p:nvSpPr>
        <p:spPr bwMode="auto">
          <a:xfrm>
            <a:off x="1691968" y="1808624"/>
            <a:ext cx="450005"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mc:AlternateContent xmlns:mc="http://schemas.openxmlformats.org/markup-compatibility/2006" xmlns:a14="http://schemas.microsoft.com/office/drawing/2010/main">
        <mc:Choice Requires="a14">
          <p:sp>
            <p:nvSpPr>
              <p:cNvPr id="41" name="Rectangle 93"/>
              <p:cNvSpPr>
                <a:spLocks noChangeArrowheads="1"/>
              </p:cNvSpPr>
              <p:nvPr/>
            </p:nvSpPr>
            <p:spPr bwMode="auto">
              <a:xfrm>
                <a:off x="1421965" y="1538621"/>
                <a:ext cx="270003" cy="360362"/>
              </a:xfrm>
              <a:prstGeom prst="rect">
                <a:avLst/>
              </a:prstGeom>
              <a:noFill/>
              <a:ln w="12700" algn="ctr">
                <a:noFill/>
                <a:miter lim="800000"/>
                <a:headEnd/>
                <a:tailEnd/>
              </a:ln>
              <a:effectLst/>
            </p:spPr>
            <p:txBody>
              <a:bodyPr wrap="none" lIns="90000" tIns="46800" rIns="90000" bIns="46800" anchor="ctr"/>
              <a:lstStyle/>
              <a:p>
                <a:pPr/>
                <a14:m>
                  <m:oMathPara xmlns:m="http://schemas.openxmlformats.org/officeDocument/2006/math">
                    <m:oMathParaPr>
                      <m:jc m:val="centerGroup"/>
                    </m:oMathParaPr>
                    <m:oMath xmlns:m="http://schemas.openxmlformats.org/officeDocument/2006/math">
                      <m:r>
                        <a:rPr lang="en-US" altLang="ja-JP" b="0" i="1" dirty="0" smtClean="0">
                          <a:latin typeface="Cambria Math" panose="02040503050406030204" pitchFamily="18" charset="0"/>
                        </a:rPr>
                        <m:t>𝑏</m:t>
                      </m:r>
                    </m:oMath>
                  </m:oMathPara>
                </a14:m>
                <a:endParaRPr lang="en-US" altLang="ja-JP" dirty="0"/>
              </a:p>
            </p:txBody>
          </p:sp>
        </mc:Choice>
        <mc:Fallback xmlns="">
          <p:sp>
            <p:nvSpPr>
              <p:cNvPr id="41" name="Rectangle 93"/>
              <p:cNvSpPr>
                <a:spLocks noRot="1" noChangeAspect="1" noMove="1" noResize="1" noEditPoints="1" noAdjustHandles="1" noChangeArrowheads="1" noChangeShapeType="1" noTextEdit="1"/>
              </p:cNvSpPr>
              <p:nvPr/>
            </p:nvSpPr>
            <p:spPr bwMode="auto">
              <a:xfrm>
                <a:off x="1421965" y="1538621"/>
                <a:ext cx="270003" cy="360362"/>
              </a:xfrm>
              <a:prstGeom prst="rect">
                <a:avLst/>
              </a:prstGeom>
              <a:blipFill rotWithShape="0">
                <a:blip r:embed="rId5"/>
                <a:stretch>
                  <a:fillRect r="-8889"/>
                </a:stretch>
              </a:blipFill>
              <a:ln w="12700" algn="ctr">
                <a:noFill/>
                <a:miter lim="800000"/>
                <a:headEnd/>
                <a:tailEnd/>
              </a:ln>
              <a:effectLst/>
            </p:spPr>
            <p:txBody>
              <a:bodyPr/>
              <a:lstStyle/>
              <a:p>
                <a:r>
                  <a:rPr lang="ja-JP" altLang="en-US">
                    <a:noFill/>
                  </a:rPr>
                  <a:t> </a:t>
                </a:r>
              </a:p>
            </p:txBody>
          </p:sp>
        </mc:Fallback>
      </mc:AlternateContent>
      <p:pic>
        <p:nvPicPr>
          <p:cNvPr id="37" name="Picture 83" descr="NAND"/>
          <p:cNvPicPr>
            <a:picLocks noChangeAspect="1" noChangeArrowheads="1"/>
          </p:cNvPicPr>
          <p:nvPr/>
        </p:nvPicPr>
        <p:blipFill>
          <a:blip r:embed="rId6" cstate="print"/>
          <a:srcRect/>
          <a:stretch>
            <a:fillRect/>
          </a:stretch>
        </p:blipFill>
        <p:spPr bwMode="auto">
          <a:xfrm>
            <a:off x="1961971" y="1268976"/>
            <a:ext cx="1079500" cy="720725"/>
          </a:xfrm>
          <a:prstGeom prst="rect">
            <a:avLst/>
          </a:prstGeom>
          <a:noFill/>
        </p:spPr>
      </p:pic>
      <p:grpSp>
        <p:nvGrpSpPr>
          <p:cNvPr id="44" name="グループ化 43"/>
          <p:cNvGrpSpPr/>
          <p:nvPr/>
        </p:nvGrpSpPr>
        <p:grpSpPr>
          <a:xfrm>
            <a:off x="5742013" y="3429000"/>
            <a:ext cx="270036" cy="360048"/>
            <a:chOff x="6282228" y="1988808"/>
            <a:chExt cx="270036" cy="360048"/>
          </a:xfrm>
        </p:grpSpPr>
        <p:cxnSp>
          <p:nvCxnSpPr>
            <p:cNvPr id="48" name="直線コネクタ 47"/>
            <p:cNvCxnSpPr/>
            <p:nvPr/>
          </p:nvCxnSpPr>
          <p:spPr>
            <a:xfrm flipH="1">
              <a:off x="6372240"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49" name="直線コネクタ 48"/>
            <p:cNvCxnSpPr/>
            <p:nvPr/>
          </p:nvCxnSpPr>
          <p:spPr>
            <a:xfrm>
              <a:off x="6372240"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50" name="直線コネクタ 49"/>
            <p:cNvCxnSpPr/>
            <p:nvPr/>
          </p:nvCxnSpPr>
          <p:spPr>
            <a:xfrm flipH="1">
              <a:off x="6372240" y="2348856"/>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51" name="直線コネクタ 50"/>
            <p:cNvCxnSpPr/>
            <p:nvPr/>
          </p:nvCxnSpPr>
          <p:spPr>
            <a:xfrm>
              <a:off x="6282228"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sp>
        <p:nvSpPr>
          <p:cNvPr id="52" name="Line 9"/>
          <p:cNvSpPr>
            <a:spLocks noChangeShapeType="1"/>
          </p:cNvSpPr>
          <p:nvPr/>
        </p:nvSpPr>
        <p:spPr bwMode="auto">
          <a:xfrm>
            <a:off x="6012016" y="3789004"/>
            <a:ext cx="1" cy="360003"/>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sp>
        <p:nvSpPr>
          <p:cNvPr id="53" name="Line 9"/>
          <p:cNvSpPr>
            <a:spLocks noChangeShapeType="1"/>
          </p:cNvSpPr>
          <p:nvPr/>
        </p:nvSpPr>
        <p:spPr bwMode="auto">
          <a:xfrm>
            <a:off x="5202007" y="3609002"/>
            <a:ext cx="540006"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mc:AlternateContent xmlns:mc="http://schemas.openxmlformats.org/markup-compatibility/2006" xmlns:a14="http://schemas.microsoft.com/office/drawing/2010/main">
        <mc:Choice Requires="a14">
          <p:sp>
            <p:nvSpPr>
              <p:cNvPr id="54" name="Rectangle 93"/>
              <p:cNvSpPr>
                <a:spLocks noChangeArrowheads="1"/>
              </p:cNvSpPr>
              <p:nvPr/>
            </p:nvSpPr>
            <p:spPr bwMode="auto">
              <a:xfrm>
                <a:off x="4932004" y="3339357"/>
                <a:ext cx="270003" cy="360362"/>
              </a:xfrm>
              <a:prstGeom prst="rect">
                <a:avLst/>
              </a:prstGeom>
              <a:noFill/>
              <a:ln w="12700" algn="ctr">
                <a:noFill/>
                <a:miter lim="800000"/>
                <a:headEnd/>
                <a:tailEnd/>
              </a:ln>
              <a:effectLst/>
            </p:spPr>
            <p:txBody>
              <a:bodyPr wrap="none" lIns="90000" tIns="46800" rIns="90000" bIns="46800" anchor="ctr"/>
              <a:lstStyle/>
              <a:p>
                <a:pPr/>
                <a14:m>
                  <m:oMathPara xmlns:m="http://schemas.openxmlformats.org/officeDocument/2006/math">
                    <m:oMathParaPr>
                      <m:jc m:val="centerGroup"/>
                    </m:oMathParaPr>
                    <m:oMath xmlns:m="http://schemas.openxmlformats.org/officeDocument/2006/math">
                      <m:r>
                        <a:rPr lang="en-US" altLang="ja-JP" b="0" i="1" dirty="0" smtClean="0">
                          <a:latin typeface="Cambria Math" panose="02040503050406030204" pitchFamily="18" charset="0"/>
                        </a:rPr>
                        <m:t>𝑎</m:t>
                      </m:r>
                    </m:oMath>
                  </m:oMathPara>
                </a14:m>
                <a:endParaRPr lang="en-US" altLang="ja-JP" dirty="0"/>
              </a:p>
            </p:txBody>
          </p:sp>
        </mc:Choice>
        <mc:Fallback xmlns="">
          <p:sp>
            <p:nvSpPr>
              <p:cNvPr id="54" name="Rectangle 93"/>
              <p:cNvSpPr>
                <a:spLocks noRot="1" noChangeAspect="1" noMove="1" noResize="1" noEditPoints="1" noAdjustHandles="1" noChangeArrowheads="1" noChangeShapeType="1" noTextEdit="1"/>
              </p:cNvSpPr>
              <p:nvPr/>
            </p:nvSpPr>
            <p:spPr bwMode="auto">
              <a:xfrm>
                <a:off x="4932004" y="3339357"/>
                <a:ext cx="270003" cy="360362"/>
              </a:xfrm>
              <a:prstGeom prst="rect">
                <a:avLst/>
              </a:prstGeom>
              <a:blipFill rotWithShape="0">
                <a:blip r:embed="rId7"/>
                <a:stretch>
                  <a:fillRect r="-4545"/>
                </a:stretch>
              </a:blipFill>
              <a:ln w="12700" algn="ctr">
                <a:noFill/>
                <a:miter lim="800000"/>
                <a:headEnd/>
                <a:tailEnd/>
              </a:ln>
              <a:effectLst/>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5" name="Rectangle 93"/>
              <p:cNvSpPr>
                <a:spLocks noChangeArrowheads="1"/>
              </p:cNvSpPr>
              <p:nvPr/>
            </p:nvSpPr>
            <p:spPr bwMode="auto">
              <a:xfrm>
                <a:off x="4932004" y="4059007"/>
                <a:ext cx="270003" cy="360362"/>
              </a:xfrm>
              <a:prstGeom prst="rect">
                <a:avLst/>
              </a:prstGeom>
              <a:noFill/>
              <a:ln w="12700" algn="ctr">
                <a:noFill/>
                <a:miter lim="800000"/>
                <a:headEnd/>
                <a:tailEnd/>
              </a:ln>
              <a:effectLst/>
            </p:spPr>
            <p:txBody>
              <a:bodyPr wrap="none" lIns="90000" tIns="46800" rIns="90000" bIns="46800" anchor="ctr"/>
              <a:lstStyle/>
              <a:p>
                <a:pPr/>
                <a14:m>
                  <m:oMathPara xmlns:m="http://schemas.openxmlformats.org/officeDocument/2006/math">
                    <m:oMathParaPr>
                      <m:jc m:val="centerGroup"/>
                    </m:oMathParaPr>
                    <m:oMath xmlns:m="http://schemas.openxmlformats.org/officeDocument/2006/math">
                      <m:r>
                        <a:rPr lang="en-US" altLang="ja-JP" b="0" i="1" dirty="0" smtClean="0">
                          <a:latin typeface="Cambria Math" panose="02040503050406030204" pitchFamily="18" charset="0"/>
                        </a:rPr>
                        <m:t>𝑏</m:t>
                      </m:r>
                    </m:oMath>
                  </m:oMathPara>
                </a14:m>
                <a:endParaRPr lang="en-US" altLang="ja-JP" dirty="0"/>
              </a:p>
            </p:txBody>
          </p:sp>
        </mc:Choice>
        <mc:Fallback xmlns="">
          <p:sp>
            <p:nvSpPr>
              <p:cNvPr id="55" name="Rectangle 93"/>
              <p:cNvSpPr>
                <a:spLocks noRot="1" noChangeAspect="1" noMove="1" noResize="1" noEditPoints="1" noAdjustHandles="1" noChangeArrowheads="1" noChangeShapeType="1" noTextEdit="1"/>
              </p:cNvSpPr>
              <p:nvPr/>
            </p:nvSpPr>
            <p:spPr bwMode="auto">
              <a:xfrm>
                <a:off x="4932004" y="4059007"/>
                <a:ext cx="270003" cy="360362"/>
              </a:xfrm>
              <a:prstGeom prst="rect">
                <a:avLst/>
              </a:prstGeom>
              <a:blipFill rotWithShape="0">
                <a:blip r:embed="rId8"/>
                <a:stretch>
                  <a:fillRect r="-11364"/>
                </a:stretch>
              </a:blipFill>
              <a:ln w="12700" algn="ctr">
                <a:noFill/>
                <a:miter lim="800000"/>
                <a:headEnd/>
                <a:tailEnd/>
              </a:ln>
              <a:effectLst/>
            </p:spPr>
            <p:txBody>
              <a:bodyPr/>
              <a:lstStyle/>
              <a:p>
                <a:r>
                  <a:rPr lang="ja-JP" altLang="en-US">
                    <a:noFill/>
                  </a:rPr>
                  <a:t> </a:t>
                </a:r>
              </a:p>
            </p:txBody>
          </p:sp>
        </mc:Fallback>
      </mc:AlternateContent>
      <p:sp>
        <p:nvSpPr>
          <p:cNvPr id="56" name="Line 9"/>
          <p:cNvSpPr>
            <a:spLocks noChangeShapeType="1"/>
          </p:cNvSpPr>
          <p:nvPr/>
        </p:nvSpPr>
        <p:spPr bwMode="auto">
          <a:xfrm>
            <a:off x="4842003" y="2168986"/>
            <a:ext cx="450005"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mc:AlternateContent xmlns:mc="http://schemas.openxmlformats.org/markup-compatibility/2006" xmlns:a14="http://schemas.microsoft.com/office/drawing/2010/main">
        <mc:Choice Requires="a14">
          <p:sp>
            <p:nvSpPr>
              <p:cNvPr id="57" name="Rectangle 93"/>
              <p:cNvSpPr>
                <a:spLocks noChangeArrowheads="1"/>
              </p:cNvSpPr>
              <p:nvPr/>
            </p:nvSpPr>
            <p:spPr bwMode="auto">
              <a:xfrm>
                <a:off x="4572000" y="1899341"/>
                <a:ext cx="270003" cy="360362"/>
              </a:xfrm>
              <a:prstGeom prst="rect">
                <a:avLst/>
              </a:prstGeom>
              <a:noFill/>
              <a:ln w="12700" algn="ctr">
                <a:noFill/>
                <a:miter lim="800000"/>
                <a:headEnd/>
                <a:tailEnd/>
              </a:ln>
              <a:effectLst/>
            </p:spPr>
            <p:txBody>
              <a:bodyPr wrap="none" lIns="90000" tIns="46800" rIns="90000" bIns="46800" anchor="ctr"/>
              <a:lstStyle/>
              <a:p>
                <a:pPr/>
                <a14:m>
                  <m:oMathPara xmlns:m="http://schemas.openxmlformats.org/officeDocument/2006/math">
                    <m:oMathParaPr>
                      <m:jc m:val="centerGroup"/>
                    </m:oMathParaPr>
                    <m:oMath xmlns:m="http://schemas.openxmlformats.org/officeDocument/2006/math">
                      <m:r>
                        <a:rPr lang="en-US" altLang="ja-JP" b="0" i="1" dirty="0" smtClean="0">
                          <a:latin typeface="Cambria Math" panose="02040503050406030204" pitchFamily="18" charset="0"/>
                        </a:rPr>
                        <m:t>𝑎</m:t>
                      </m:r>
                    </m:oMath>
                  </m:oMathPara>
                </a14:m>
                <a:endParaRPr lang="en-US" altLang="ja-JP" dirty="0"/>
              </a:p>
            </p:txBody>
          </p:sp>
        </mc:Choice>
        <mc:Fallback xmlns="">
          <p:sp>
            <p:nvSpPr>
              <p:cNvPr id="57" name="Rectangle 93"/>
              <p:cNvSpPr>
                <a:spLocks noRot="1" noChangeAspect="1" noMove="1" noResize="1" noEditPoints="1" noAdjustHandles="1" noChangeArrowheads="1" noChangeShapeType="1" noTextEdit="1"/>
              </p:cNvSpPr>
              <p:nvPr/>
            </p:nvSpPr>
            <p:spPr bwMode="auto">
              <a:xfrm>
                <a:off x="4572000" y="1899341"/>
                <a:ext cx="270003" cy="360362"/>
              </a:xfrm>
              <a:prstGeom prst="rect">
                <a:avLst/>
              </a:prstGeom>
              <a:blipFill rotWithShape="0">
                <a:blip r:embed="rId9"/>
                <a:stretch>
                  <a:fillRect r="-4545"/>
                </a:stretch>
              </a:blipFill>
              <a:ln w="12700" algn="ctr">
                <a:noFill/>
                <a:miter lim="800000"/>
                <a:headEnd/>
                <a:tailEnd/>
              </a:ln>
              <a:effectLst/>
            </p:spPr>
            <p:txBody>
              <a:bodyPr/>
              <a:lstStyle/>
              <a:p>
                <a:r>
                  <a:rPr lang="ja-JP" altLang="en-US">
                    <a:noFill/>
                  </a:rPr>
                  <a:t> </a:t>
                </a:r>
              </a:p>
            </p:txBody>
          </p:sp>
        </mc:Fallback>
      </mc:AlternateContent>
      <p:grpSp>
        <p:nvGrpSpPr>
          <p:cNvPr id="58" name="グループ化 57"/>
          <p:cNvGrpSpPr/>
          <p:nvPr/>
        </p:nvGrpSpPr>
        <p:grpSpPr>
          <a:xfrm rot="10800000">
            <a:off x="6372020" y="1988984"/>
            <a:ext cx="360048" cy="360048"/>
            <a:chOff x="3131808" y="1628760"/>
            <a:chExt cx="360048" cy="360048"/>
          </a:xfrm>
        </p:grpSpPr>
        <p:cxnSp>
          <p:nvCxnSpPr>
            <p:cNvPr id="59" name="直線コネクタ 58"/>
            <p:cNvCxnSpPr/>
            <p:nvPr/>
          </p:nvCxnSpPr>
          <p:spPr>
            <a:xfrm flipH="1">
              <a:off x="3311832" y="1628760"/>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60" name="直線コネクタ 59"/>
            <p:cNvCxnSpPr/>
            <p:nvPr/>
          </p:nvCxnSpPr>
          <p:spPr>
            <a:xfrm>
              <a:off x="3311832"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61" name="直線コネクタ 60"/>
            <p:cNvCxnSpPr/>
            <p:nvPr/>
          </p:nvCxnSpPr>
          <p:spPr>
            <a:xfrm flipH="1">
              <a:off x="3311832"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62" name="直線コネクタ 61"/>
            <p:cNvCxnSpPr/>
            <p:nvPr/>
          </p:nvCxnSpPr>
          <p:spPr>
            <a:xfrm>
              <a:off x="3221820"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63" name="円/楕円 62"/>
            <p:cNvSpPr/>
            <p:nvPr/>
          </p:nvSpPr>
          <p:spPr>
            <a:xfrm>
              <a:off x="3131808" y="1763778"/>
              <a:ext cx="90012" cy="90012"/>
            </a:xfrm>
            <a:prstGeom prst="ellipse">
              <a:avLst/>
            </a:prstGeom>
            <a:solidFill>
              <a:schemeClr val="bg1"/>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sp>
        <p:nvSpPr>
          <p:cNvPr id="64" name="Line 9"/>
          <p:cNvSpPr>
            <a:spLocks noChangeShapeType="1"/>
          </p:cNvSpPr>
          <p:nvPr/>
        </p:nvSpPr>
        <p:spPr bwMode="auto">
          <a:xfrm>
            <a:off x="6732024" y="2168986"/>
            <a:ext cx="450005"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mc:AlternateContent xmlns:mc="http://schemas.openxmlformats.org/markup-compatibility/2006" xmlns:a14="http://schemas.microsoft.com/office/drawing/2010/main">
        <mc:Choice Requires="a14">
          <p:sp>
            <p:nvSpPr>
              <p:cNvPr id="65" name="Rectangle 93"/>
              <p:cNvSpPr>
                <a:spLocks noChangeArrowheads="1"/>
              </p:cNvSpPr>
              <p:nvPr/>
            </p:nvSpPr>
            <p:spPr bwMode="auto">
              <a:xfrm>
                <a:off x="7182029" y="1898983"/>
                <a:ext cx="270003" cy="360362"/>
              </a:xfrm>
              <a:prstGeom prst="rect">
                <a:avLst/>
              </a:prstGeom>
              <a:noFill/>
              <a:ln w="12700" algn="ctr">
                <a:noFill/>
                <a:miter lim="800000"/>
                <a:headEnd/>
                <a:tailEnd/>
              </a:ln>
              <a:effectLst/>
            </p:spPr>
            <p:txBody>
              <a:bodyPr wrap="none" lIns="90000" tIns="46800" rIns="90000" bIns="46800" anchor="ctr"/>
              <a:lstStyle/>
              <a:p>
                <a:pPr/>
                <a14:m>
                  <m:oMathPara xmlns:m="http://schemas.openxmlformats.org/officeDocument/2006/math">
                    <m:oMathParaPr>
                      <m:jc m:val="centerGroup"/>
                    </m:oMathParaPr>
                    <m:oMath xmlns:m="http://schemas.openxmlformats.org/officeDocument/2006/math">
                      <m:r>
                        <a:rPr lang="en-US" altLang="ja-JP" b="0" i="1" dirty="0" smtClean="0">
                          <a:latin typeface="Cambria Math" panose="02040503050406030204" pitchFamily="18" charset="0"/>
                        </a:rPr>
                        <m:t>𝑏</m:t>
                      </m:r>
                    </m:oMath>
                  </m:oMathPara>
                </a14:m>
                <a:endParaRPr lang="en-US" altLang="ja-JP" dirty="0"/>
              </a:p>
            </p:txBody>
          </p:sp>
        </mc:Choice>
        <mc:Fallback xmlns="">
          <p:sp>
            <p:nvSpPr>
              <p:cNvPr id="65" name="Rectangle 93"/>
              <p:cNvSpPr>
                <a:spLocks noRot="1" noChangeAspect="1" noMove="1" noResize="1" noEditPoints="1" noAdjustHandles="1" noChangeArrowheads="1" noChangeShapeType="1" noTextEdit="1"/>
              </p:cNvSpPr>
              <p:nvPr/>
            </p:nvSpPr>
            <p:spPr bwMode="auto">
              <a:xfrm>
                <a:off x="7182029" y="1898983"/>
                <a:ext cx="270003" cy="360362"/>
              </a:xfrm>
              <a:prstGeom prst="rect">
                <a:avLst/>
              </a:prstGeom>
              <a:blipFill rotWithShape="0">
                <a:blip r:embed="rId10"/>
                <a:stretch>
                  <a:fillRect r="-11364"/>
                </a:stretch>
              </a:blipFill>
              <a:ln w="12700" algn="ctr">
                <a:noFill/>
                <a:miter lim="800000"/>
                <a:headEnd/>
                <a:tailEnd/>
              </a:ln>
              <a:effectLst/>
            </p:spPr>
            <p:txBody>
              <a:bodyPr/>
              <a:lstStyle/>
              <a:p>
                <a:r>
                  <a:rPr lang="ja-JP" altLang="en-US">
                    <a:noFill/>
                  </a:rPr>
                  <a:t> </a:t>
                </a:r>
              </a:p>
            </p:txBody>
          </p:sp>
        </mc:Fallback>
      </mc:AlternateContent>
      <p:sp>
        <p:nvSpPr>
          <p:cNvPr id="66" name="Freeform 10"/>
          <p:cNvSpPr>
            <a:spLocks/>
          </p:cNvSpPr>
          <p:nvPr/>
        </p:nvSpPr>
        <p:spPr bwMode="auto">
          <a:xfrm rot="16200000" flipV="1">
            <a:off x="5832014" y="2168986"/>
            <a:ext cx="360004" cy="720008"/>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non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cxnSp>
        <p:nvCxnSpPr>
          <p:cNvPr id="67" name="直線コネクタ 66"/>
          <p:cNvCxnSpPr/>
          <p:nvPr/>
        </p:nvCxnSpPr>
        <p:spPr>
          <a:xfrm>
            <a:off x="6012016" y="3068996"/>
            <a:ext cx="630005" cy="0"/>
          </a:xfrm>
          <a:prstGeom prst="line">
            <a:avLst/>
          </a:prstGeom>
          <a:ln w="3175" cap="rnd">
            <a:solidFill>
              <a:srgbClr val="000000"/>
            </a:solidFill>
            <a:headEnd type="oval"/>
          </a:ln>
        </p:spPr>
        <p:style>
          <a:lnRef idx="1">
            <a:schemeClr val="accent1"/>
          </a:lnRef>
          <a:fillRef idx="0">
            <a:schemeClr val="accent1"/>
          </a:fillRef>
          <a:effectRef idx="0">
            <a:schemeClr val="accent1"/>
          </a:effectRef>
          <a:fontRef idx="minor">
            <a:schemeClr val="tx1"/>
          </a:fontRef>
        </p:style>
      </p:cxnSp>
      <p:sp>
        <p:nvSpPr>
          <p:cNvPr id="68" name="Freeform 10"/>
          <p:cNvSpPr>
            <a:spLocks/>
          </p:cNvSpPr>
          <p:nvPr/>
        </p:nvSpPr>
        <p:spPr bwMode="auto">
          <a:xfrm rot="16200000" flipH="1" flipV="1">
            <a:off x="5832014" y="1448978"/>
            <a:ext cx="360004" cy="720008"/>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non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cxnSp>
        <p:nvCxnSpPr>
          <p:cNvPr id="69" name="直線コネクタ 68"/>
          <p:cNvCxnSpPr/>
          <p:nvPr/>
        </p:nvCxnSpPr>
        <p:spPr>
          <a:xfrm flipV="1">
            <a:off x="6372020" y="1628980"/>
            <a:ext cx="0" cy="360004"/>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cxnSp>
        <p:nvCxnSpPr>
          <p:cNvPr id="70" name="直線コネクタ 69"/>
          <p:cNvCxnSpPr/>
          <p:nvPr/>
        </p:nvCxnSpPr>
        <p:spPr>
          <a:xfrm flipV="1">
            <a:off x="6372020" y="2348988"/>
            <a:ext cx="0" cy="360004"/>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 name="Rectangle 93"/>
              <p:cNvSpPr>
                <a:spLocks noChangeArrowheads="1"/>
              </p:cNvSpPr>
              <p:nvPr/>
            </p:nvSpPr>
            <p:spPr bwMode="auto">
              <a:xfrm>
                <a:off x="6732024" y="2888994"/>
                <a:ext cx="270003" cy="360362"/>
              </a:xfrm>
              <a:prstGeom prst="rect">
                <a:avLst/>
              </a:prstGeom>
              <a:noFill/>
              <a:ln w="12700" algn="ctr">
                <a:noFill/>
                <a:miter lim="800000"/>
                <a:headEnd/>
                <a:tailEnd/>
              </a:ln>
              <a:effectLst/>
            </p:spPr>
            <p:txBody>
              <a:bodyPr wrap="none" lIns="90000" tIns="46800" rIns="90000" bIns="46800" anchor="ctr"/>
              <a:lstStyle/>
              <a:p>
                <a:pPr/>
                <a14:m>
                  <m:oMathPara xmlns:m="http://schemas.openxmlformats.org/officeDocument/2006/math">
                    <m:oMathParaPr>
                      <m:jc m:val="centerGroup"/>
                    </m:oMathParaPr>
                    <m:oMath xmlns:m="http://schemas.openxmlformats.org/officeDocument/2006/math">
                      <m:r>
                        <a:rPr lang="en-US" altLang="ja-JP" i="1" dirty="0" smtClean="0">
                          <a:latin typeface="Cambria Math" panose="02040503050406030204" pitchFamily="18" charset="0"/>
                        </a:rPr>
                        <m:t>𝑜</m:t>
                      </m:r>
                    </m:oMath>
                  </m:oMathPara>
                </a14:m>
                <a:endParaRPr lang="en-US" altLang="ja-JP" dirty="0"/>
              </a:p>
            </p:txBody>
          </p:sp>
        </mc:Choice>
        <mc:Fallback xmlns="">
          <p:sp>
            <p:nvSpPr>
              <p:cNvPr id="71" name="Rectangle 93"/>
              <p:cNvSpPr>
                <a:spLocks noRot="1" noChangeAspect="1" noMove="1" noResize="1" noEditPoints="1" noAdjustHandles="1" noChangeArrowheads="1" noChangeShapeType="1" noTextEdit="1"/>
              </p:cNvSpPr>
              <p:nvPr/>
            </p:nvSpPr>
            <p:spPr bwMode="auto">
              <a:xfrm>
                <a:off x="6732024" y="2888994"/>
                <a:ext cx="270003" cy="360362"/>
              </a:xfrm>
              <a:prstGeom prst="rect">
                <a:avLst/>
              </a:prstGeom>
              <a:blipFill rotWithShape="0">
                <a:blip r:embed="rId11"/>
                <a:stretch>
                  <a:fillRect/>
                </a:stretch>
              </a:blipFill>
              <a:ln w="12700" algn="ctr">
                <a:noFill/>
                <a:miter lim="800000"/>
                <a:headEnd/>
                <a:tailEnd/>
              </a:ln>
              <a:effectLst/>
            </p:spPr>
            <p:txBody>
              <a:bodyPr/>
              <a:lstStyle/>
              <a:p>
                <a:r>
                  <a:rPr lang="ja-JP" altLang="en-US">
                    <a:noFill/>
                  </a:rPr>
                  <a:t> </a:t>
                </a:r>
              </a:p>
            </p:txBody>
          </p:sp>
        </mc:Fallback>
      </mc:AlternateContent>
      <p:graphicFrame>
        <p:nvGraphicFramePr>
          <p:cNvPr id="72" name="Group 383"/>
          <p:cNvGraphicFramePr>
            <a:graphicFrameLocks/>
          </p:cNvGraphicFramePr>
          <p:nvPr>
            <p:extLst>
              <p:ext uri="{D42A27DB-BD31-4B8C-83A1-F6EECF244321}">
                <p14:modId xmlns:p14="http://schemas.microsoft.com/office/powerpoint/2010/main" val="1256126370"/>
              </p:ext>
            </p:extLst>
          </p:nvPr>
        </p:nvGraphicFramePr>
        <p:xfrm>
          <a:off x="1691968" y="2528990"/>
          <a:ext cx="1439862" cy="2126300"/>
        </p:xfrm>
        <a:graphic>
          <a:graphicData uri="http://schemas.openxmlformats.org/drawingml/2006/table">
            <a:tbl>
              <a:tblPr/>
              <a:tblGrid>
                <a:gridCol w="479425">
                  <a:extLst>
                    <a:ext uri="{9D8B030D-6E8A-4147-A177-3AD203B41FA5}">
                      <a16:colId xmlns:a16="http://schemas.microsoft.com/office/drawing/2014/main" val="20000"/>
                    </a:ext>
                  </a:extLst>
                </a:gridCol>
                <a:gridCol w="481012">
                  <a:extLst>
                    <a:ext uri="{9D8B030D-6E8A-4147-A177-3AD203B41FA5}">
                      <a16:colId xmlns:a16="http://schemas.microsoft.com/office/drawing/2014/main" val="20001"/>
                    </a:ext>
                  </a:extLst>
                </a:gridCol>
                <a:gridCol w="479425">
                  <a:extLst>
                    <a:ext uri="{9D8B030D-6E8A-4147-A177-3AD203B41FA5}">
                      <a16:colId xmlns:a16="http://schemas.microsoft.com/office/drawing/2014/main" val="20002"/>
                    </a:ext>
                  </a:extLst>
                </a:gridCol>
              </a:tblGrid>
              <a:tr h="414338">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1" u="none" strike="noStrike" cap="none" normalizeH="0" baseline="0" dirty="0">
                          <a:ln>
                            <a:noFill/>
                          </a:ln>
                          <a:solidFill>
                            <a:schemeClr val="tx1"/>
                          </a:solidFill>
                          <a:effectLst/>
                          <a:latin typeface="Times New Roman" pitchFamily="18" charset="0"/>
                          <a:ea typeface="MeiryoKe_PGothic" pitchFamily="50" charset="-128"/>
                        </a:rPr>
                        <a:t>a</a:t>
                      </a:r>
                    </a:p>
                  </a:txBody>
                  <a:tcPr anchor="ctr" horzOverflow="overflow">
                    <a:lnL cap="flat">
                      <a:noFill/>
                    </a:lnL>
                    <a:lnR cap="flat">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1" u="none" strike="noStrike" cap="none" normalizeH="0" baseline="0" dirty="0">
                          <a:ln>
                            <a:noFill/>
                          </a:ln>
                          <a:solidFill>
                            <a:schemeClr val="tx1"/>
                          </a:solidFill>
                          <a:effectLst/>
                          <a:latin typeface="Times New Roman" pitchFamily="18" charset="0"/>
                          <a:ea typeface="MeiryoKe_PGothic" pitchFamily="50" charset="-128"/>
                        </a:rPr>
                        <a:t>b</a:t>
                      </a:r>
                    </a:p>
                  </a:txBody>
                  <a:tcPr anchor="ctr" horzOverflow="overflow">
                    <a:lnL cap="flat">
                      <a:noFill/>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1" u="none" strike="noStrike" cap="none" normalizeH="0" baseline="0" dirty="0">
                          <a:ln>
                            <a:noFill/>
                          </a:ln>
                          <a:solidFill>
                            <a:schemeClr val="tx1"/>
                          </a:solidFill>
                          <a:effectLst/>
                          <a:latin typeface="Times New Roman" pitchFamily="18" charset="0"/>
                          <a:ea typeface="MeiryoKe_PGothic" pitchFamily="50" charset="-128"/>
                        </a:rPr>
                        <a:t>o</a:t>
                      </a:r>
                    </a:p>
                  </a:txBody>
                  <a:tcPr anchor="ctr" horzOverflow="overflow">
                    <a:lnL w="12700" cap="flat" cmpd="sng" algn="ctr">
                      <a:solidFill>
                        <a:schemeClr val="tx1"/>
                      </a:solidFill>
                      <a:prstDash val="solid"/>
                      <a:round/>
                      <a:headEnd type="none" w="med" len="med"/>
                      <a:tailEnd type="none" w="med" len="med"/>
                    </a:lnL>
                    <a:lnR cap="flat">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14338">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0" u="none" strike="noStrike" cap="none" normalizeH="0" baseline="0" dirty="0">
                          <a:ln>
                            <a:noFill/>
                          </a:ln>
                          <a:solidFill>
                            <a:schemeClr val="tx1"/>
                          </a:solidFill>
                          <a:effectLst/>
                          <a:latin typeface="Times New Roman" pitchFamily="18" charset="0"/>
                          <a:ea typeface="MeiryoKe_PGothic" pitchFamily="50" charset="-128"/>
                        </a:rPr>
                        <a:t>0</a:t>
                      </a:r>
                    </a:p>
                  </a:txBody>
                  <a:tcPr anchor="ctr" horzOverflow="overflow">
                    <a:lnL cap="flat">
                      <a:noFill/>
                    </a:lnL>
                    <a:lnR cap="flat">
                      <a:noFill/>
                    </a:lnR>
                    <a:lnT w="12700"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0" u="none" strike="noStrike" cap="none" normalizeH="0" baseline="0" dirty="0">
                          <a:ln>
                            <a:noFill/>
                          </a:ln>
                          <a:solidFill>
                            <a:schemeClr val="tx1"/>
                          </a:solidFill>
                          <a:effectLst/>
                          <a:latin typeface="Times New Roman" pitchFamily="18" charset="0"/>
                          <a:ea typeface="MeiryoKe_PGothic" pitchFamily="50" charset="-128"/>
                        </a:rPr>
                        <a:t>0</a:t>
                      </a:r>
                    </a:p>
                  </a:txBody>
                  <a:tcPr anchor="ctr"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0" u="none" strike="noStrike" cap="none" normalizeH="0" baseline="0" dirty="0">
                          <a:ln>
                            <a:noFill/>
                          </a:ln>
                          <a:solidFill>
                            <a:schemeClr val="accent6"/>
                          </a:solidFill>
                          <a:effectLst/>
                          <a:latin typeface="Times New Roman" pitchFamily="18" charset="0"/>
                          <a:ea typeface="MeiryoKe_PGothic" pitchFamily="50" charset="-128"/>
                        </a:rPr>
                        <a:t>1</a:t>
                      </a:r>
                    </a:p>
                  </a:txBody>
                  <a:tcPr anchor="ct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cap="flat">
                      <a:noFill/>
                    </a:lnB>
                    <a:lnTlToBr>
                      <a:noFill/>
                    </a:lnTlToBr>
                    <a:lnBlToTr>
                      <a:noFill/>
                    </a:lnBlToTr>
                    <a:noFill/>
                  </a:tcPr>
                </a:tc>
                <a:extLst>
                  <a:ext uri="{0D108BD9-81ED-4DB2-BD59-A6C34878D82A}">
                    <a16:rowId xmlns:a16="http://schemas.microsoft.com/office/drawing/2014/main" val="10001"/>
                  </a:ext>
                </a:extLst>
              </a:tr>
              <a:tr h="414338">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0" u="none" strike="noStrike" cap="none" normalizeH="0" baseline="0" dirty="0">
                          <a:ln>
                            <a:noFill/>
                          </a:ln>
                          <a:solidFill>
                            <a:schemeClr val="tx1"/>
                          </a:solidFill>
                          <a:effectLst/>
                          <a:latin typeface="Times New Roman" pitchFamily="18" charset="0"/>
                          <a:ea typeface="MeiryoKe_PGothic" pitchFamily="50" charset="-128"/>
                        </a:rPr>
                        <a:t>0</a:t>
                      </a:r>
                    </a:p>
                  </a:txBody>
                  <a:tcPr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0" u="none" strike="noStrike" cap="none" normalizeH="0" baseline="0" dirty="0">
                          <a:ln>
                            <a:noFill/>
                          </a:ln>
                          <a:solidFill>
                            <a:schemeClr val="tx1"/>
                          </a:solidFill>
                          <a:effectLst/>
                          <a:latin typeface="Times New Roman" pitchFamily="18" charset="0"/>
                          <a:ea typeface="MeiryoKe_PGothic" pitchFamily="50" charset="-128"/>
                        </a:rPr>
                        <a:t>1</a:t>
                      </a:r>
                    </a:p>
                  </a:txBody>
                  <a:tcPr anchor="ctr" horzOverflow="overflow">
                    <a:lnL cap="flat">
                      <a:noFill/>
                    </a:lnL>
                    <a:lnR w="12700" cap="flat" cmpd="sng" algn="ctr">
                      <a:solidFill>
                        <a:schemeClr val="tx1"/>
                      </a:solidFill>
                      <a:prstDash val="solid"/>
                      <a:round/>
                      <a:headEnd type="none" w="med" len="med"/>
                      <a:tailEnd type="none" w="med" len="med"/>
                    </a:lnR>
                    <a:lnT cap="flat">
                      <a:noFill/>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0" u="none" strike="noStrike" cap="none" normalizeH="0" baseline="0" dirty="0">
                          <a:ln>
                            <a:noFill/>
                          </a:ln>
                          <a:solidFill>
                            <a:schemeClr val="accent6"/>
                          </a:solidFill>
                          <a:effectLst/>
                          <a:latin typeface="Times New Roman" pitchFamily="18" charset="0"/>
                          <a:ea typeface="MeiryoKe_PGothic" pitchFamily="50" charset="-128"/>
                        </a:rPr>
                        <a:t>1</a:t>
                      </a:r>
                    </a:p>
                  </a:txBody>
                  <a:tcPr anchor="ctr" horzOverflow="overflow">
                    <a:lnL w="12700" cap="flat" cmpd="sng" algn="ctr">
                      <a:solidFill>
                        <a:schemeClr val="tx1"/>
                      </a:solidFill>
                      <a:prstDash val="solid"/>
                      <a:round/>
                      <a:headEnd type="none" w="med" len="med"/>
                      <a:tailEnd type="none" w="med" len="med"/>
                    </a:lnL>
                    <a:lnR cap="flat">
                      <a:noFill/>
                    </a:lnR>
                    <a:lnT cap="flat">
                      <a:noFill/>
                    </a:lnT>
                    <a:lnB cap="flat">
                      <a:noFill/>
                    </a:lnB>
                    <a:lnTlToBr>
                      <a:noFill/>
                    </a:lnTlToBr>
                    <a:lnBlToTr>
                      <a:noFill/>
                    </a:lnBlToTr>
                    <a:noFill/>
                  </a:tcPr>
                </a:tc>
                <a:extLst>
                  <a:ext uri="{0D108BD9-81ED-4DB2-BD59-A6C34878D82A}">
                    <a16:rowId xmlns:a16="http://schemas.microsoft.com/office/drawing/2014/main" val="10002"/>
                  </a:ext>
                </a:extLst>
              </a:tr>
              <a:tr h="414338">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0" u="none" strike="noStrike" cap="none" normalizeH="0" baseline="0" dirty="0">
                          <a:ln>
                            <a:noFill/>
                          </a:ln>
                          <a:solidFill>
                            <a:schemeClr val="tx1"/>
                          </a:solidFill>
                          <a:effectLst/>
                          <a:latin typeface="Times New Roman" pitchFamily="18" charset="0"/>
                          <a:ea typeface="MeiryoKe_PGothic" pitchFamily="50" charset="-128"/>
                        </a:rPr>
                        <a:t>1</a:t>
                      </a:r>
                    </a:p>
                  </a:txBody>
                  <a:tcPr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0" u="none" strike="noStrike" cap="none" normalizeH="0" baseline="0" dirty="0">
                          <a:ln>
                            <a:noFill/>
                          </a:ln>
                          <a:solidFill>
                            <a:schemeClr val="tx1"/>
                          </a:solidFill>
                          <a:effectLst/>
                          <a:latin typeface="Times New Roman" pitchFamily="18" charset="0"/>
                          <a:ea typeface="MeiryoKe_PGothic" pitchFamily="50" charset="-128"/>
                        </a:rPr>
                        <a:t>0</a:t>
                      </a:r>
                    </a:p>
                  </a:txBody>
                  <a:tcPr anchor="ctr" horzOverflow="overflow">
                    <a:lnL cap="flat">
                      <a:noFill/>
                    </a:lnL>
                    <a:lnR w="12700" cap="flat" cmpd="sng" algn="ctr">
                      <a:solidFill>
                        <a:schemeClr val="tx1"/>
                      </a:solidFill>
                      <a:prstDash val="solid"/>
                      <a:round/>
                      <a:headEnd type="none" w="med" len="med"/>
                      <a:tailEnd type="none" w="med" len="med"/>
                    </a:lnR>
                    <a:lnT cap="flat">
                      <a:noFill/>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0" u="none" strike="noStrike" cap="none" normalizeH="0" baseline="0" dirty="0">
                          <a:ln>
                            <a:noFill/>
                          </a:ln>
                          <a:solidFill>
                            <a:schemeClr val="accent6"/>
                          </a:solidFill>
                          <a:effectLst/>
                          <a:latin typeface="Times New Roman" pitchFamily="18" charset="0"/>
                          <a:ea typeface="MeiryoKe_PGothic" pitchFamily="50" charset="-128"/>
                        </a:rPr>
                        <a:t>1</a:t>
                      </a:r>
                    </a:p>
                  </a:txBody>
                  <a:tcPr anchor="ctr" horzOverflow="overflow">
                    <a:lnL w="12700" cap="flat" cmpd="sng" algn="ctr">
                      <a:solidFill>
                        <a:schemeClr val="tx1"/>
                      </a:solidFill>
                      <a:prstDash val="solid"/>
                      <a:round/>
                      <a:headEnd type="none" w="med" len="med"/>
                      <a:tailEnd type="none" w="med" len="med"/>
                    </a:lnL>
                    <a:lnR cap="flat">
                      <a:noFill/>
                    </a:lnR>
                    <a:lnT cap="flat">
                      <a:noFill/>
                    </a:lnT>
                    <a:lnB cap="flat">
                      <a:noFill/>
                    </a:lnB>
                    <a:lnTlToBr>
                      <a:noFill/>
                    </a:lnTlToBr>
                    <a:lnBlToTr>
                      <a:noFill/>
                    </a:lnBlToTr>
                    <a:noFill/>
                  </a:tcPr>
                </a:tc>
                <a:extLst>
                  <a:ext uri="{0D108BD9-81ED-4DB2-BD59-A6C34878D82A}">
                    <a16:rowId xmlns:a16="http://schemas.microsoft.com/office/drawing/2014/main" val="10003"/>
                  </a:ext>
                </a:extLst>
              </a:tr>
              <a:tr h="414338">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0" u="none" strike="noStrike" cap="none" normalizeH="0" baseline="0" dirty="0">
                          <a:ln>
                            <a:noFill/>
                          </a:ln>
                          <a:solidFill>
                            <a:schemeClr val="tx1"/>
                          </a:solidFill>
                          <a:effectLst/>
                          <a:latin typeface="Times New Roman" pitchFamily="18" charset="0"/>
                          <a:ea typeface="MeiryoKe_PGothic" pitchFamily="50" charset="-128"/>
                        </a:rPr>
                        <a:t>1</a:t>
                      </a:r>
                    </a:p>
                  </a:txBody>
                  <a:tcPr anchor="ctr" horzOverflow="overflow">
                    <a:lnL cap="flat">
                      <a:noFill/>
                    </a:lnL>
                    <a:lnR cap="flat">
                      <a:noFill/>
                    </a:lnR>
                    <a:lnT cap="fla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0" u="none" strike="noStrike" cap="none" normalizeH="0" baseline="0" dirty="0">
                          <a:ln>
                            <a:noFill/>
                          </a:ln>
                          <a:solidFill>
                            <a:schemeClr val="tx1"/>
                          </a:solidFill>
                          <a:effectLst/>
                          <a:latin typeface="Times New Roman" pitchFamily="18" charset="0"/>
                          <a:ea typeface="MeiryoKe_PGothic" pitchFamily="50" charset="-128"/>
                        </a:rPr>
                        <a:t>1</a:t>
                      </a:r>
                    </a:p>
                  </a:txBody>
                  <a:tcPr anchor="ctr" horzOverflow="overflow">
                    <a:lnL cap="flat">
                      <a:noFill/>
                    </a:lnL>
                    <a:lnR w="12700" cap="flat" cmpd="sng" algn="ctr">
                      <a:solidFill>
                        <a:schemeClr val="tx1"/>
                      </a:solidFill>
                      <a:prstDash val="solid"/>
                      <a:round/>
                      <a:headEnd type="none" w="med" len="med"/>
                      <a:tailEnd type="none" w="med" len="med"/>
                    </a:lnR>
                    <a:lnT cap="fla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0" u="none" strike="noStrike" cap="none" normalizeH="0" baseline="0" dirty="0">
                          <a:ln>
                            <a:noFill/>
                          </a:ln>
                          <a:solidFill>
                            <a:schemeClr val="accent5"/>
                          </a:solidFill>
                          <a:effectLst/>
                          <a:latin typeface="Times New Roman" pitchFamily="18" charset="0"/>
                          <a:ea typeface="MeiryoKe_PGothic" pitchFamily="50" charset="-128"/>
                        </a:rPr>
                        <a:t>0</a:t>
                      </a:r>
                    </a:p>
                  </a:txBody>
                  <a:tcPr anchor="ctr" horzOverflow="overflow">
                    <a:lnL w="12700" cap="flat" cmpd="sng" algn="ctr">
                      <a:solidFill>
                        <a:schemeClr val="tx1"/>
                      </a:solidFill>
                      <a:prstDash val="solid"/>
                      <a:round/>
                      <a:headEnd type="none" w="med" len="med"/>
                      <a:tailEnd type="none" w="med" len="med"/>
                    </a:lnL>
                    <a:lnR cap="flat">
                      <a:noFill/>
                    </a:lnR>
                    <a:lnT cap="flat">
                      <a:noFill/>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mc:AlternateContent xmlns:mc="http://schemas.openxmlformats.org/markup-compatibility/2006" xmlns:a14="http://schemas.microsoft.com/office/drawing/2010/main">
        <mc:Choice Requires="a14">
          <p:sp>
            <p:nvSpPr>
              <p:cNvPr id="7" name="正方形/長方形 6"/>
              <p:cNvSpPr/>
              <p:nvPr/>
            </p:nvSpPr>
            <p:spPr>
              <a:xfrm>
                <a:off x="1691968" y="2078985"/>
                <a:ext cx="1465209" cy="369332"/>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altLang="ja-JP" i="1" dirty="0" smtClean="0">
                          <a:latin typeface="Cambria Math" panose="02040503050406030204" pitchFamily="18" charset="0"/>
                          <a:ea typeface="MeiryoKe_PGothic" pitchFamily="50" charset="-128"/>
                        </a:rPr>
                        <m:t>𝑜</m:t>
                      </m:r>
                      <m:r>
                        <a:rPr lang="en-US" altLang="ja-JP" i="1" dirty="0" smtClean="0">
                          <a:latin typeface="Cambria Math" panose="02040503050406030204" pitchFamily="18" charset="0"/>
                          <a:ea typeface="MeiryoKe_PGothic" pitchFamily="50" charset="-128"/>
                        </a:rPr>
                        <m:t> = (</m:t>
                      </m:r>
                      <m:r>
                        <a:rPr lang="en-US" altLang="ja-JP" i="1" dirty="0" err="1" smtClean="0">
                          <a:latin typeface="Cambria Math" panose="02040503050406030204" pitchFamily="18" charset="0"/>
                          <a:ea typeface="MeiryoKe_PGothic" pitchFamily="50" charset="-128"/>
                        </a:rPr>
                        <m:t>𝑎</m:t>
                      </m:r>
                      <m:r>
                        <a:rPr lang="en-US" altLang="ja-JP" i="1" dirty="0" err="1">
                          <a:latin typeface="Cambria Math" panose="02040503050406030204" pitchFamily="18" charset="0"/>
                          <a:ea typeface="MeiryoKe_PGothic" pitchFamily="50" charset="-128"/>
                          <a:cs typeface="Times New Roman" pitchFamily="18" charset="0"/>
                        </a:rPr>
                        <m:t>∙</m:t>
                      </m:r>
                      <m:r>
                        <a:rPr lang="en-US" altLang="ja-JP" i="1" dirty="0" err="1" smtClean="0">
                          <a:latin typeface="Cambria Math" panose="02040503050406030204" pitchFamily="18" charset="0"/>
                          <a:ea typeface="MeiryoKe_PGothic" pitchFamily="50" charset="-128"/>
                        </a:rPr>
                        <m:t>𝑏</m:t>
                      </m:r>
                      <m:r>
                        <a:rPr lang="en-US" altLang="ja-JP" i="1" dirty="0" smtClean="0">
                          <a:latin typeface="Cambria Math" panose="02040503050406030204" pitchFamily="18" charset="0"/>
                          <a:ea typeface="MeiryoKe_PGothic" pitchFamily="50" charset="-128"/>
                        </a:rPr>
                        <m:t>)′</m:t>
                      </m:r>
                    </m:oMath>
                  </m:oMathPara>
                </a14:m>
                <a:endParaRPr lang="en-US" altLang="ja-JP" i="1" dirty="0">
                  <a:ea typeface="MeiryoKe_PGothic" pitchFamily="50" charset="-128"/>
                </a:endParaRPr>
              </a:p>
            </p:txBody>
          </p:sp>
        </mc:Choice>
        <mc:Fallback xmlns="">
          <p:sp>
            <p:nvSpPr>
              <p:cNvPr id="7" name="正方形/長方形 6"/>
              <p:cNvSpPr>
                <a:spLocks noRot="1" noChangeAspect="1" noMove="1" noResize="1" noEditPoints="1" noAdjustHandles="1" noChangeArrowheads="1" noChangeShapeType="1" noTextEdit="1"/>
              </p:cNvSpPr>
              <p:nvPr/>
            </p:nvSpPr>
            <p:spPr>
              <a:xfrm>
                <a:off x="1691968" y="2078985"/>
                <a:ext cx="1465209" cy="369332"/>
              </a:xfrm>
              <a:prstGeom prst="rect">
                <a:avLst/>
              </a:prstGeom>
              <a:blipFill rotWithShape="0">
                <a:blip r:embed="rId12"/>
                <a:stretch>
                  <a:fillRect b="-16393"/>
                </a:stretch>
              </a:blipFill>
            </p:spPr>
            <p:txBody>
              <a:bodyPr/>
              <a:lstStyle/>
              <a:p>
                <a:r>
                  <a:rPr lang="ja-JP" altLang="en-US">
                    <a:noFill/>
                  </a:rPr>
                  <a:t> </a:t>
                </a:r>
              </a:p>
            </p:txBody>
          </p:sp>
        </mc:Fallback>
      </mc:AlternateContent>
      <p:sp>
        <p:nvSpPr>
          <p:cNvPr id="73" name="Rectangle 93"/>
          <p:cNvSpPr>
            <a:spLocks noChangeArrowheads="1"/>
          </p:cNvSpPr>
          <p:nvPr/>
        </p:nvSpPr>
        <p:spPr bwMode="auto">
          <a:xfrm>
            <a:off x="6192018" y="3789004"/>
            <a:ext cx="270003" cy="360362"/>
          </a:xfrm>
          <a:prstGeom prst="rect">
            <a:avLst/>
          </a:prstGeom>
          <a:noFill/>
          <a:ln w="12700" algn="ctr">
            <a:noFill/>
            <a:miter lim="800000"/>
            <a:headEnd/>
            <a:tailEnd/>
          </a:ln>
          <a:effectLst/>
        </p:spPr>
        <p:txBody>
          <a:bodyPr wrap="none" lIns="90000" tIns="46800" rIns="90000" bIns="46800" anchor="ctr"/>
          <a:lstStyle/>
          <a:p>
            <a:r>
              <a:rPr lang="en-US" altLang="ja-JP" dirty="0">
                <a:solidFill>
                  <a:schemeClr val="accent5"/>
                </a:solidFill>
              </a:rPr>
              <a:t>NMOS (on)</a:t>
            </a:r>
          </a:p>
        </p:txBody>
      </p:sp>
      <p:sp>
        <p:nvSpPr>
          <p:cNvPr id="74" name="曲折矢印 73"/>
          <p:cNvSpPr/>
          <p:nvPr/>
        </p:nvSpPr>
        <p:spPr bwMode="auto">
          <a:xfrm rot="16200000" flipH="1">
            <a:off x="5562012" y="3699003"/>
            <a:ext cx="1620019" cy="540007"/>
          </a:xfrm>
          <a:prstGeom prst="bentArrow">
            <a:avLst>
              <a:gd name="adj1" fmla="val 9785"/>
              <a:gd name="adj2" fmla="val 13296"/>
              <a:gd name="adj3" fmla="val 8614"/>
              <a:gd name="adj4" fmla="val 19171"/>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mc:AlternateContent xmlns:mc="http://schemas.openxmlformats.org/markup-compatibility/2006" xmlns:a14="http://schemas.microsoft.com/office/drawing/2010/main">
        <mc:Choice Requires="a14">
          <p:sp>
            <p:nvSpPr>
              <p:cNvPr id="76" name="テキスト プレースホルダー 2"/>
              <p:cNvSpPr>
                <a:spLocks noGrp="1"/>
              </p:cNvSpPr>
              <p:nvPr>
                <p:ph type="body" sz="quarter" idx="10"/>
              </p:nvPr>
            </p:nvSpPr>
            <p:spPr>
              <a:xfrm>
                <a:off x="611956" y="5409022"/>
                <a:ext cx="8280092" cy="899703"/>
              </a:xfrm>
            </p:spPr>
            <p:txBody>
              <a:bodyPr/>
              <a:lstStyle/>
              <a:p>
                <a14:m>
                  <m:oMath xmlns:m="http://schemas.openxmlformats.org/officeDocument/2006/math">
                    <m:r>
                      <a:rPr lang="en-US" altLang="ja-JP" b="0" i="1" dirty="0" smtClean="0">
                        <a:latin typeface="Cambria Math" panose="02040503050406030204" pitchFamily="18" charset="0"/>
                      </a:rPr>
                      <m:t>𝑎</m:t>
                    </m:r>
                    <m:r>
                      <a:rPr lang="en-US" altLang="ja-JP" i="1" dirty="0" smtClean="0">
                        <a:latin typeface="Cambria Math" panose="02040503050406030204" pitchFamily="18" charset="0"/>
                      </a:rPr>
                      <m:t> </m:t>
                    </m:r>
                  </m:oMath>
                </a14:m>
                <a:r>
                  <a:rPr kumimoji="1" lang="ja-JP" altLang="en-US" dirty="0"/>
                  <a:t>と </a:t>
                </a:r>
                <a:r>
                  <a:rPr kumimoji="1" lang="en-US" altLang="ja-JP" dirty="0"/>
                  <a:t>b </a:t>
                </a:r>
                <a:r>
                  <a:rPr kumimoji="1" lang="ja-JP" altLang="en-US" dirty="0"/>
                  <a:t>共に </a:t>
                </a:r>
                <a:r>
                  <a:rPr kumimoji="1" lang="en-US" altLang="ja-JP" dirty="0"/>
                  <a:t>1 </a:t>
                </a:r>
                <a:r>
                  <a:rPr kumimoji="1" lang="ja-JP" altLang="en-US" dirty="0"/>
                  <a:t>（高電位）の場合</a:t>
                </a:r>
                <a:endParaRPr kumimoji="1" lang="en-US" altLang="ja-JP" dirty="0"/>
              </a:p>
              <a:p>
                <a:pPr lvl="1"/>
                <a:r>
                  <a:rPr lang="en-US" altLang="ja-JP" dirty="0"/>
                  <a:t>PMOS</a:t>
                </a:r>
                <a:r>
                  <a:rPr lang="ja-JP" altLang="en-US" dirty="0"/>
                  <a:t>（上側）は，</a:t>
                </a:r>
                <a:r>
                  <a:rPr lang="en-US" altLang="ja-JP" dirty="0"/>
                  <a:t>off </a:t>
                </a:r>
              </a:p>
              <a:p>
                <a:pPr lvl="1"/>
                <a:r>
                  <a:rPr kumimoji="1" lang="en-US" altLang="ja-JP" dirty="0"/>
                  <a:t>NMOS</a:t>
                </a:r>
                <a:r>
                  <a:rPr kumimoji="1" lang="ja-JP" altLang="en-US" dirty="0"/>
                  <a:t>（下側）は，双方 </a:t>
                </a:r>
                <a:r>
                  <a:rPr kumimoji="1" lang="en-US" altLang="ja-JP" dirty="0"/>
                  <a:t>on = GND </a:t>
                </a:r>
                <a:r>
                  <a:rPr kumimoji="1" lang="ja-JP" altLang="en-US" dirty="0"/>
                  <a:t>と繋がる</a:t>
                </a:r>
                <a:endParaRPr kumimoji="1" lang="en-US" altLang="ja-JP" dirty="0"/>
              </a:p>
              <a:p>
                <a:r>
                  <a:rPr kumimoji="1" lang="ja-JP" altLang="en-US" dirty="0"/>
                  <a:t>出力が </a:t>
                </a:r>
                <a:r>
                  <a:rPr lang="en-US" altLang="ja-JP" dirty="0"/>
                  <a:t>0</a:t>
                </a:r>
                <a:r>
                  <a:rPr lang="ja-JP" altLang="en-US" dirty="0"/>
                  <a:t>（低電位に）</a:t>
                </a:r>
                <a:endParaRPr kumimoji="1" lang="ja-JP" altLang="en-US" dirty="0"/>
              </a:p>
            </p:txBody>
          </p:sp>
        </mc:Choice>
        <mc:Fallback xmlns="">
          <p:sp>
            <p:nvSpPr>
              <p:cNvPr id="76" name="テキスト プレースホルダー 2"/>
              <p:cNvSpPr>
                <a:spLocks noGrp="1" noRot="1" noChangeAspect="1" noMove="1" noResize="1" noEditPoints="1" noAdjustHandles="1" noChangeArrowheads="1" noChangeShapeType="1" noTextEdit="1"/>
              </p:cNvSpPr>
              <p:nvPr>
                <p:ph type="body" sz="quarter" idx="10"/>
              </p:nvPr>
            </p:nvSpPr>
            <p:spPr>
              <a:xfrm>
                <a:off x="611956" y="5409022"/>
                <a:ext cx="8280092" cy="899703"/>
              </a:xfrm>
              <a:blipFill rotWithShape="0">
                <a:blip r:embed="rId13"/>
                <a:stretch>
                  <a:fillRect l="-662" t="-62838" b="-70946"/>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40244043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CMOS </a:t>
            </a:r>
            <a:r>
              <a:rPr kumimoji="1" lang="ja-JP" altLang="en-US" dirty="0"/>
              <a:t>による論理回路の実現のまとめ</a:t>
            </a:r>
          </a:p>
        </p:txBody>
      </p:sp>
      <p:sp>
        <p:nvSpPr>
          <p:cNvPr id="3" name="テキスト プレースホルダー 2"/>
          <p:cNvSpPr>
            <a:spLocks noGrp="1"/>
          </p:cNvSpPr>
          <p:nvPr>
            <p:ph type="body" sz="quarter" idx="10"/>
          </p:nvPr>
        </p:nvSpPr>
        <p:spPr/>
        <p:txBody>
          <a:bodyPr/>
          <a:lstStyle/>
          <a:p>
            <a:r>
              <a:rPr lang="ja-JP" altLang="en-US" dirty="0"/>
              <a:t>全ての論理ゲートは，</a:t>
            </a:r>
            <a:br>
              <a:rPr lang="en-US" altLang="ja-JP" dirty="0"/>
            </a:br>
            <a:r>
              <a:rPr kumimoji="1" lang="en-US" altLang="ja-JP" dirty="0"/>
              <a:t>NMOS/PMOS </a:t>
            </a:r>
            <a:r>
              <a:rPr kumimoji="1" lang="ja-JP" altLang="en-US" dirty="0"/>
              <a:t>の組み合わせによって構成されている</a:t>
            </a:r>
          </a:p>
        </p:txBody>
      </p:sp>
    </p:spTree>
    <p:extLst>
      <p:ext uri="{BB962C8B-B14F-4D97-AF65-F5344CB8AC3E}">
        <p14:creationId xmlns:p14="http://schemas.microsoft.com/office/powerpoint/2010/main" val="127417558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lstStyle/>
          <a:p>
            <a:r>
              <a:rPr kumimoji="1" lang="en-US" altLang="ja-JP" dirty="0"/>
              <a:t>CMOS </a:t>
            </a:r>
            <a:r>
              <a:rPr kumimoji="1" lang="ja-JP" altLang="en-US" dirty="0"/>
              <a:t>回路の遅延</a:t>
            </a:r>
          </a:p>
        </p:txBody>
      </p:sp>
    </p:spTree>
    <p:extLst>
      <p:ext uri="{BB962C8B-B14F-4D97-AF65-F5344CB8AC3E}">
        <p14:creationId xmlns:p14="http://schemas.microsoft.com/office/powerpoint/2010/main" val="325573372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CMOS </a:t>
            </a:r>
            <a:r>
              <a:rPr kumimoji="1" lang="ja-JP" altLang="en-US" dirty="0"/>
              <a:t>ゲート</a:t>
            </a:r>
            <a:r>
              <a:rPr lang="ja-JP" altLang="en-US" dirty="0"/>
              <a:t>の等価回路</a:t>
            </a:r>
            <a:endParaRPr kumimoji="1" lang="ja-JP" altLang="en-US" dirty="0"/>
          </a:p>
        </p:txBody>
      </p:sp>
      <p:sp>
        <p:nvSpPr>
          <p:cNvPr id="3" name="テキスト プレースホルダー 2"/>
          <p:cNvSpPr>
            <a:spLocks noGrp="1"/>
          </p:cNvSpPr>
          <p:nvPr>
            <p:ph type="body" sz="quarter" idx="10"/>
          </p:nvPr>
        </p:nvSpPr>
        <p:spPr>
          <a:xfrm>
            <a:off x="701956" y="4779322"/>
            <a:ext cx="8262041" cy="1439709"/>
          </a:xfrm>
        </p:spPr>
        <p:txBody>
          <a:bodyPr/>
          <a:lstStyle/>
          <a:p>
            <a:r>
              <a:rPr lang="ja-JP" altLang="en-US" dirty="0"/>
              <a:t>抵抗 </a:t>
            </a:r>
            <a:r>
              <a:rPr lang="en-US" altLang="ja-JP" dirty="0"/>
              <a:t>&amp; </a:t>
            </a:r>
            <a:r>
              <a:rPr lang="ja-JP" altLang="en-US" dirty="0"/>
              <a:t>コンデンサと，連動したスイッチによって表せる</a:t>
            </a:r>
            <a:endParaRPr lang="en-US" altLang="ja-JP" dirty="0"/>
          </a:p>
          <a:p>
            <a:pPr lvl="1"/>
            <a:r>
              <a:rPr lang="ja-JP" altLang="en-US" dirty="0"/>
              <a:t>コンデンサに充電：下のスイッチが</a:t>
            </a:r>
            <a:r>
              <a:rPr lang="en-US" altLang="ja-JP" dirty="0"/>
              <a:t>ON</a:t>
            </a:r>
          </a:p>
          <a:p>
            <a:pPr lvl="1"/>
            <a:r>
              <a:rPr lang="ja-JP" altLang="en-US" dirty="0"/>
              <a:t>コンデンサを放電：上のスイッチが</a:t>
            </a:r>
            <a:r>
              <a:rPr lang="en-US" altLang="ja-JP" dirty="0"/>
              <a:t>ON</a:t>
            </a:r>
          </a:p>
        </p:txBody>
      </p:sp>
      <p:grpSp>
        <p:nvGrpSpPr>
          <p:cNvPr id="4" name="グループ化 3"/>
          <p:cNvGrpSpPr/>
          <p:nvPr/>
        </p:nvGrpSpPr>
        <p:grpSpPr>
          <a:xfrm rot="5400000">
            <a:off x="8268941" y="2085886"/>
            <a:ext cx="67531" cy="337533"/>
            <a:chOff x="3401870" y="728700"/>
            <a:chExt cx="180020" cy="405045"/>
          </a:xfrm>
        </p:grpSpPr>
        <p:cxnSp>
          <p:nvCxnSpPr>
            <p:cNvPr id="5" name="直線コネクタ 4"/>
            <p:cNvCxnSpPr/>
            <p:nvPr/>
          </p:nvCxnSpPr>
          <p:spPr>
            <a:xfrm>
              <a:off x="3401870" y="773705"/>
              <a:ext cx="180020" cy="45005"/>
            </a:xfrm>
            <a:prstGeom prst="line">
              <a:avLst/>
            </a:prstGeom>
            <a:ln w="28575" cap="rnd">
              <a:solidFill>
                <a:schemeClr val="accent6"/>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6" name="直線コネクタ 5"/>
            <p:cNvCxnSpPr/>
            <p:nvPr/>
          </p:nvCxnSpPr>
          <p:spPr>
            <a:xfrm flipV="1">
              <a:off x="3401870" y="818710"/>
              <a:ext cx="180020" cy="45006"/>
            </a:xfrm>
            <a:prstGeom prst="line">
              <a:avLst/>
            </a:prstGeom>
            <a:ln w="28575" cap="rnd">
              <a:solidFill>
                <a:schemeClr val="accent6"/>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7" name="直線コネクタ 6"/>
            <p:cNvCxnSpPr/>
            <p:nvPr/>
          </p:nvCxnSpPr>
          <p:spPr>
            <a:xfrm>
              <a:off x="3401870" y="863715"/>
              <a:ext cx="180020" cy="45005"/>
            </a:xfrm>
            <a:prstGeom prst="line">
              <a:avLst/>
            </a:prstGeom>
            <a:ln w="28575" cap="rnd">
              <a:solidFill>
                <a:schemeClr val="accent6"/>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8" name="直線コネクタ 7"/>
            <p:cNvCxnSpPr/>
            <p:nvPr/>
          </p:nvCxnSpPr>
          <p:spPr>
            <a:xfrm flipV="1">
              <a:off x="3401870" y="908720"/>
              <a:ext cx="180020" cy="45006"/>
            </a:xfrm>
            <a:prstGeom prst="line">
              <a:avLst/>
            </a:prstGeom>
            <a:ln w="28575" cap="rnd">
              <a:solidFill>
                <a:schemeClr val="accent6"/>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9" name="直線コネクタ 8"/>
            <p:cNvCxnSpPr/>
            <p:nvPr/>
          </p:nvCxnSpPr>
          <p:spPr>
            <a:xfrm>
              <a:off x="3401870" y="953725"/>
              <a:ext cx="180020" cy="45005"/>
            </a:xfrm>
            <a:prstGeom prst="line">
              <a:avLst/>
            </a:prstGeom>
            <a:ln w="28575" cap="rnd">
              <a:solidFill>
                <a:schemeClr val="accent6"/>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10" name="直線コネクタ 9"/>
            <p:cNvCxnSpPr/>
            <p:nvPr/>
          </p:nvCxnSpPr>
          <p:spPr>
            <a:xfrm flipV="1">
              <a:off x="3401870" y="998730"/>
              <a:ext cx="180020" cy="45006"/>
            </a:xfrm>
            <a:prstGeom prst="line">
              <a:avLst/>
            </a:prstGeom>
            <a:ln w="28575" cap="rnd">
              <a:solidFill>
                <a:schemeClr val="accent6"/>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11" name="直線コネクタ 10"/>
            <p:cNvCxnSpPr/>
            <p:nvPr/>
          </p:nvCxnSpPr>
          <p:spPr>
            <a:xfrm>
              <a:off x="3401870" y="1043735"/>
              <a:ext cx="180020" cy="45005"/>
            </a:xfrm>
            <a:prstGeom prst="line">
              <a:avLst/>
            </a:prstGeom>
            <a:ln w="28575" cap="rnd">
              <a:solidFill>
                <a:schemeClr val="accent6"/>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12" name="直線コネクタ 11"/>
            <p:cNvCxnSpPr/>
            <p:nvPr/>
          </p:nvCxnSpPr>
          <p:spPr>
            <a:xfrm flipV="1">
              <a:off x="3491880" y="1088741"/>
              <a:ext cx="90010" cy="45004"/>
            </a:xfrm>
            <a:prstGeom prst="line">
              <a:avLst/>
            </a:prstGeom>
            <a:ln w="28575" cap="rnd">
              <a:solidFill>
                <a:schemeClr val="accent6"/>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13" name="直線コネクタ 12"/>
            <p:cNvCxnSpPr/>
            <p:nvPr/>
          </p:nvCxnSpPr>
          <p:spPr>
            <a:xfrm flipV="1">
              <a:off x="3401870" y="728700"/>
              <a:ext cx="90010" cy="45006"/>
            </a:xfrm>
            <a:prstGeom prst="line">
              <a:avLst/>
            </a:prstGeom>
            <a:ln w="28575" cap="rnd">
              <a:solidFill>
                <a:schemeClr val="accent6"/>
              </a:solidFill>
              <a:headEnd type="none" w="sm" len="sm"/>
              <a:tailEnd type="none"/>
            </a:ln>
          </p:spPr>
          <p:style>
            <a:lnRef idx="1">
              <a:schemeClr val="accent1"/>
            </a:lnRef>
            <a:fillRef idx="0">
              <a:schemeClr val="accent1"/>
            </a:fillRef>
            <a:effectRef idx="0">
              <a:schemeClr val="accent1"/>
            </a:effectRef>
            <a:fontRef idx="minor">
              <a:schemeClr val="tx1"/>
            </a:fontRef>
          </p:style>
        </p:cxnSp>
      </p:grpSp>
      <p:grpSp>
        <p:nvGrpSpPr>
          <p:cNvPr id="14" name="グループ化 13"/>
          <p:cNvGrpSpPr/>
          <p:nvPr/>
        </p:nvGrpSpPr>
        <p:grpSpPr>
          <a:xfrm rot="10800000">
            <a:off x="4211996" y="2348988"/>
            <a:ext cx="270036" cy="360048"/>
            <a:chOff x="1871640" y="1988808"/>
            <a:chExt cx="270036" cy="360048"/>
          </a:xfrm>
        </p:grpSpPr>
        <p:cxnSp>
          <p:nvCxnSpPr>
            <p:cNvPr id="15" name="直線コネクタ 14"/>
            <p:cNvCxnSpPr/>
            <p:nvPr/>
          </p:nvCxnSpPr>
          <p:spPr>
            <a:xfrm>
              <a:off x="1871640"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6" name="直線コネクタ 15"/>
            <p:cNvCxnSpPr/>
            <p:nvPr/>
          </p:nvCxnSpPr>
          <p:spPr>
            <a:xfrm flipH="1">
              <a:off x="2051664"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7" name="直線コネクタ 16"/>
            <p:cNvCxnSpPr/>
            <p:nvPr/>
          </p:nvCxnSpPr>
          <p:spPr>
            <a:xfrm>
              <a:off x="1871640" y="2348856"/>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8" name="直線コネクタ 17"/>
            <p:cNvCxnSpPr/>
            <p:nvPr/>
          </p:nvCxnSpPr>
          <p:spPr>
            <a:xfrm flipH="1">
              <a:off x="2141676"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31" name="グループ化 30"/>
          <p:cNvGrpSpPr/>
          <p:nvPr/>
        </p:nvGrpSpPr>
        <p:grpSpPr>
          <a:xfrm rot="16200000">
            <a:off x="3665523" y="1995452"/>
            <a:ext cx="726521" cy="353582"/>
            <a:chOff x="2675342" y="2348879"/>
            <a:chExt cx="906547" cy="360041"/>
          </a:xfrm>
        </p:grpSpPr>
        <p:sp>
          <p:nvSpPr>
            <p:cNvPr id="32" name="フリーフォーム 31"/>
            <p:cNvSpPr/>
            <p:nvPr/>
          </p:nvSpPr>
          <p:spPr bwMode="auto">
            <a:xfrm rot="16200000">
              <a:off x="2723571" y="2300650"/>
              <a:ext cx="360041" cy="456500"/>
            </a:xfrm>
            <a:custGeom>
              <a:avLst/>
              <a:gdLst>
                <a:gd name="connsiteX0" fmla="*/ 0 w 1278531"/>
                <a:gd name="connsiteY0" fmla="*/ 112846 h 789920"/>
                <a:gd name="connsiteX1" fmla="*/ 1095884 w 1278531"/>
                <a:gd name="connsiteY1" fmla="*/ 112846 h 789920"/>
                <a:gd name="connsiteX2" fmla="*/ 1095884 w 1278531"/>
                <a:gd name="connsiteY2" fmla="*/ 789920 h 789920"/>
                <a:gd name="connsiteX0" fmla="*/ 0 w 1278531"/>
                <a:gd name="connsiteY0" fmla="*/ 0 h 677074"/>
                <a:gd name="connsiteX1" fmla="*/ 1095884 w 1278531"/>
                <a:gd name="connsiteY1" fmla="*/ 0 h 677074"/>
                <a:gd name="connsiteX2" fmla="*/ 1095884 w 1278531"/>
                <a:gd name="connsiteY2" fmla="*/ 677074 h 677074"/>
                <a:gd name="connsiteX0" fmla="*/ 0 w 1095884"/>
                <a:gd name="connsiteY0" fmla="*/ 0 h 677074"/>
                <a:gd name="connsiteX1" fmla="*/ 1095884 w 1095884"/>
                <a:gd name="connsiteY1" fmla="*/ 0 h 677074"/>
                <a:gd name="connsiteX2" fmla="*/ 1095884 w 1095884"/>
                <a:gd name="connsiteY2" fmla="*/ 677074 h 677074"/>
              </a:gdLst>
              <a:ahLst/>
              <a:cxnLst>
                <a:cxn ang="0">
                  <a:pos x="connsiteX0" y="connsiteY0"/>
                </a:cxn>
                <a:cxn ang="0">
                  <a:pos x="connsiteX1" y="connsiteY1"/>
                </a:cxn>
                <a:cxn ang="0">
                  <a:pos x="connsiteX2" y="connsiteY2"/>
                </a:cxn>
              </a:cxnLst>
              <a:rect l="l" t="t" r="r" b="b"/>
              <a:pathLst>
                <a:path w="1095884" h="677074">
                  <a:moveTo>
                    <a:pt x="0" y="0"/>
                  </a:moveTo>
                  <a:lnTo>
                    <a:pt x="1095884" y="0"/>
                  </a:lnTo>
                  <a:lnTo>
                    <a:pt x="1095884" y="677074"/>
                  </a:lnTo>
                </a:path>
              </a:pathLst>
            </a:custGeom>
            <a:ln w="3175" cap="rnd">
              <a:headEnd type="none" w="med" len="med"/>
              <a:tailEnd type="none" w="sm" len="sm"/>
            </a:ln>
            <a:effectLst/>
          </p:spPr>
          <p:style>
            <a:lnRef idx="2">
              <a:schemeClr val="dk1"/>
            </a:lnRef>
            <a:fillRef idx="0">
              <a:schemeClr val="dk1"/>
            </a:fillRef>
            <a:effectRef idx="1">
              <a:schemeClr val="dk1"/>
            </a:effectRef>
            <a:fontRef idx="minor">
              <a:schemeClr val="tx1"/>
            </a:fontRef>
          </p:style>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a:ln>
                  <a:noFill/>
                </a:ln>
                <a:solidFill>
                  <a:schemeClr val="tx1"/>
                </a:solidFill>
                <a:effectLst/>
                <a:latin typeface="Arial Narrow" pitchFamily="34" charset="0"/>
                <a:ea typeface="メイリオ" pitchFamily="50" charset="-128"/>
              </a:endParaRPr>
            </a:p>
          </p:txBody>
        </p:sp>
        <p:sp>
          <p:nvSpPr>
            <p:cNvPr id="33" name="フリーフォーム 32"/>
            <p:cNvSpPr/>
            <p:nvPr/>
          </p:nvSpPr>
          <p:spPr bwMode="auto">
            <a:xfrm rot="16200000" flipV="1">
              <a:off x="3176846" y="2303875"/>
              <a:ext cx="360040" cy="450047"/>
            </a:xfrm>
            <a:custGeom>
              <a:avLst/>
              <a:gdLst>
                <a:gd name="connsiteX0" fmla="*/ 0 w 1278531"/>
                <a:gd name="connsiteY0" fmla="*/ 112846 h 789920"/>
                <a:gd name="connsiteX1" fmla="*/ 1095884 w 1278531"/>
                <a:gd name="connsiteY1" fmla="*/ 112846 h 789920"/>
                <a:gd name="connsiteX2" fmla="*/ 1095884 w 1278531"/>
                <a:gd name="connsiteY2" fmla="*/ 789920 h 789920"/>
                <a:gd name="connsiteX0" fmla="*/ 0 w 1278531"/>
                <a:gd name="connsiteY0" fmla="*/ 0 h 677074"/>
                <a:gd name="connsiteX1" fmla="*/ 1095884 w 1278531"/>
                <a:gd name="connsiteY1" fmla="*/ 0 h 677074"/>
                <a:gd name="connsiteX2" fmla="*/ 1095884 w 1278531"/>
                <a:gd name="connsiteY2" fmla="*/ 677074 h 677074"/>
                <a:gd name="connsiteX0" fmla="*/ 0 w 1095884"/>
                <a:gd name="connsiteY0" fmla="*/ 0 h 677074"/>
                <a:gd name="connsiteX1" fmla="*/ 1095884 w 1095884"/>
                <a:gd name="connsiteY1" fmla="*/ 0 h 677074"/>
                <a:gd name="connsiteX2" fmla="*/ 1095884 w 1095884"/>
                <a:gd name="connsiteY2" fmla="*/ 677074 h 677074"/>
              </a:gdLst>
              <a:ahLst/>
              <a:cxnLst>
                <a:cxn ang="0">
                  <a:pos x="connsiteX0" y="connsiteY0"/>
                </a:cxn>
                <a:cxn ang="0">
                  <a:pos x="connsiteX1" y="connsiteY1"/>
                </a:cxn>
                <a:cxn ang="0">
                  <a:pos x="connsiteX2" y="connsiteY2"/>
                </a:cxn>
              </a:cxnLst>
              <a:rect l="l" t="t" r="r" b="b"/>
              <a:pathLst>
                <a:path w="1095884" h="677074">
                  <a:moveTo>
                    <a:pt x="0" y="0"/>
                  </a:moveTo>
                  <a:lnTo>
                    <a:pt x="1095884" y="0"/>
                  </a:lnTo>
                  <a:lnTo>
                    <a:pt x="1095884" y="677074"/>
                  </a:lnTo>
                </a:path>
              </a:pathLst>
            </a:custGeom>
            <a:ln w="3175" cap="rnd">
              <a:headEnd type="none" w="med" len="med"/>
              <a:tailEnd type="none" w="sm" len="sm"/>
            </a:ln>
            <a:effectLst/>
          </p:spPr>
          <p:style>
            <a:lnRef idx="2">
              <a:schemeClr val="dk1"/>
            </a:lnRef>
            <a:fillRef idx="0">
              <a:schemeClr val="dk1"/>
            </a:fillRef>
            <a:effectRef idx="1">
              <a:schemeClr val="dk1"/>
            </a:effectRef>
            <a:fontRef idx="minor">
              <a:schemeClr val="tx1"/>
            </a:fontRef>
          </p:style>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a:ln>
                  <a:noFill/>
                </a:ln>
                <a:solidFill>
                  <a:schemeClr val="tx1"/>
                </a:solidFill>
                <a:effectLst/>
                <a:latin typeface="Arial Narrow" pitchFamily="34" charset="0"/>
                <a:ea typeface="メイリオ" pitchFamily="50" charset="-128"/>
              </a:endParaRPr>
            </a:p>
          </p:txBody>
        </p:sp>
      </p:grpSp>
      <p:pic>
        <p:nvPicPr>
          <p:cNvPr id="34" name="Picture 28" descr="NOT"/>
          <p:cNvPicPr>
            <a:picLocks noChangeAspect="1" noChangeArrowheads="1"/>
          </p:cNvPicPr>
          <p:nvPr/>
        </p:nvPicPr>
        <p:blipFill>
          <a:blip r:embed="rId3"/>
          <a:srcRect/>
          <a:stretch>
            <a:fillRect/>
          </a:stretch>
        </p:blipFill>
        <p:spPr bwMode="auto">
          <a:xfrm>
            <a:off x="971960" y="1808982"/>
            <a:ext cx="717550" cy="720725"/>
          </a:xfrm>
          <a:prstGeom prst="rect">
            <a:avLst/>
          </a:prstGeom>
          <a:noFill/>
        </p:spPr>
      </p:pic>
      <p:cxnSp>
        <p:nvCxnSpPr>
          <p:cNvPr id="35" name="直線コネクタ 34"/>
          <p:cNvCxnSpPr/>
          <p:nvPr/>
        </p:nvCxnSpPr>
        <p:spPr>
          <a:xfrm flipH="1" flipV="1">
            <a:off x="611956" y="2168986"/>
            <a:ext cx="450293" cy="98"/>
          </a:xfrm>
          <a:prstGeom prst="line">
            <a:avLst/>
          </a:prstGeom>
          <a:ln w="3175"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37" name="直線コネクタ 36"/>
          <p:cNvCxnSpPr/>
          <p:nvPr/>
        </p:nvCxnSpPr>
        <p:spPr>
          <a:xfrm flipH="1">
            <a:off x="1601967" y="2168986"/>
            <a:ext cx="450005" cy="0"/>
          </a:xfrm>
          <a:prstGeom prst="line">
            <a:avLst/>
          </a:prstGeom>
          <a:ln w="3175"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grpSp>
        <p:nvGrpSpPr>
          <p:cNvPr id="40" name="グループ化 152"/>
          <p:cNvGrpSpPr/>
          <p:nvPr/>
        </p:nvGrpSpPr>
        <p:grpSpPr>
          <a:xfrm>
            <a:off x="4391998" y="2978994"/>
            <a:ext cx="180002" cy="90001"/>
            <a:chOff x="3643306" y="4500570"/>
            <a:chExt cx="428628" cy="144464"/>
          </a:xfrm>
        </p:grpSpPr>
        <p:cxnSp>
          <p:nvCxnSpPr>
            <p:cNvPr id="41" name="直線コネクタ 40"/>
            <p:cNvCxnSpPr/>
            <p:nvPr/>
          </p:nvCxnSpPr>
          <p:spPr>
            <a:xfrm>
              <a:off x="3643306" y="4500570"/>
              <a:ext cx="428628"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cxnSp>
          <p:nvCxnSpPr>
            <p:cNvPr id="42" name="直線コネクタ 41"/>
            <p:cNvCxnSpPr/>
            <p:nvPr/>
          </p:nvCxnSpPr>
          <p:spPr>
            <a:xfrm>
              <a:off x="3714744" y="4572008"/>
              <a:ext cx="285752"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cxnSp>
          <p:nvCxnSpPr>
            <p:cNvPr id="43" name="直線コネクタ 42"/>
            <p:cNvCxnSpPr/>
            <p:nvPr/>
          </p:nvCxnSpPr>
          <p:spPr>
            <a:xfrm>
              <a:off x="3786182" y="4643446"/>
              <a:ext cx="130188"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grpSp>
      <p:cxnSp>
        <p:nvCxnSpPr>
          <p:cNvPr id="44" name="直線コネクタ 43"/>
          <p:cNvCxnSpPr/>
          <p:nvPr/>
        </p:nvCxnSpPr>
        <p:spPr>
          <a:xfrm flipV="1">
            <a:off x="4481999" y="2708992"/>
            <a:ext cx="1" cy="270003"/>
          </a:xfrm>
          <a:prstGeom prst="line">
            <a:avLst/>
          </a:prstGeom>
          <a:ln w="3175"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grpSp>
        <p:nvGrpSpPr>
          <p:cNvPr id="23" name="グループ化 22"/>
          <p:cNvGrpSpPr/>
          <p:nvPr/>
        </p:nvGrpSpPr>
        <p:grpSpPr>
          <a:xfrm rot="10800000">
            <a:off x="4121996" y="1628980"/>
            <a:ext cx="360048" cy="360048"/>
            <a:chOff x="4662012" y="908664"/>
            <a:chExt cx="360048" cy="360048"/>
          </a:xfrm>
        </p:grpSpPr>
        <p:cxnSp>
          <p:nvCxnSpPr>
            <p:cNvPr id="24" name="直線コネクタ 23"/>
            <p:cNvCxnSpPr/>
            <p:nvPr/>
          </p:nvCxnSpPr>
          <p:spPr>
            <a:xfrm>
              <a:off x="4662012" y="908664"/>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5" name="直線コネクタ 24"/>
            <p:cNvCxnSpPr/>
            <p:nvPr/>
          </p:nvCxnSpPr>
          <p:spPr>
            <a:xfrm flipH="1">
              <a:off x="4842036" y="908664"/>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6" name="直線コネクタ 25"/>
            <p:cNvCxnSpPr/>
            <p:nvPr/>
          </p:nvCxnSpPr>
          <p:spPr>
            <a:xfrm>
              <a:off x="4662012" y="1268712"/>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7" name="直線コネクタ 26"/>
            <p:cNvCxnSpPr/>
            <p:nvPr/>
          </p:nvCxnSpPr>
          <p:spPr>
            <a:xfrm flipH="1">
              <a:off x="4932048" y="908664"/>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28" name="円/楕円 27"/>
            <p:cNvSpPr/>
            <p:nvPr/>
          </p:nvSpPr>
          <p:spPr>
            <a:xfrm flipH="1">
              <a:off x="4932048" y="1043682"/>
              <a:ext cx="90012" cy="90012"/>
            </a:xfrm>
            <a:prstGeom prst="ellipse">
              <a:avLst/>
            </a:prstGeom>
            <a:solidFill>
              <a:schemeClr val="bg1"/>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cxnSp>
        <p:nvCxnSpPr>
          <p:cNvPr id="49" name="直線コネクタ 48"/>
          <p:cNvCxnSpPr/>
          <p:nvPr/>
        </p:nvCxnSpPr>
        <p:spPr>
          <a:xfrm flipV="1">
            <a:off x="3311986" y="2168986"/>
            <a:ext cx="539898" cy="18"/>
          </a:xfrm>
          <a:prstGeom prst="line">
            <a:avLst/>
          </a:prstGeom>
          <a:ln w="3175" cap="rnd">
            <a:solidFill>
              <a:srgbClr val="000000"/>
            </a:solidFill>
            <a:headEnd type="none"/>
            <a:tailEnd type="oval"/>
          </a:ln>
        </p:spPr>
        <p:style>
          <a:lnRef idx="1">
            <a:schemeClr val="accent1"/>
          </a:lnRef>
          <a:fillRef idx="0">
            <a:schemeClr val="accent1"/>
          </a:fillRef>
          <a:effectRef idx="0">
            <a:schemeClr val="accent1"/>
          </a:effectRef>
          <a:fontRef idx="minor">
            <a:schemeClr val="tx1"/>
          </a:fontRef>
        </p:style>
      </p:cxnSp>
      <p:grpSp>
        <p:nvGrpSpPr>
          <p:cNvPr id="51" name="グループ化 50"/>
          <p:cNvGrpSpPr/>
          <p:nvPr/>
        </p:nvGrpSpPr>
        <p:grpSpPr>
          <a:xfrm rot="16200000" flipV="1">
            <a:off x="4436998" y="2033984"/>
            <a:ext cx="360004" cy="270003"/>
            <a:chOff x="2675342" y="2348879"/>
            <a:chExt cx="906547" cy="360041"/>
          </a:xfrm>
        </p:grpSpPr>
        <p:sp>
          <p:nvSpPr>
            <p:cNvPr id="52" name="フリーフォーム 51"/>
            <p:cNvSpPr/>
            <p:nvPr/>
          </p:nvSpPr>
          <p:spPr bwMode="auto">
            <a:xfrm rot="16200000">
              <a:off x="2723571" y="2300650"/>
              <a:ext cx="360041" cy="456500"/>
            </a:xfrm>
            <a:custGeom>
              <a:avLst/>
              <a:gdLst>
                <a:gd name="connsiteX0" fmla="*/ 0 w 1278531"/>
                <a:gd name="connsiteY0" fmla="*/ 112846 h 789920"/>
                <a:gd name="connsiteX1" fmla="*/ 1095884 w 1278531"/>
                <a:gd name="connsiteY1" fmla="*/ 112846 h 789920"/>
                <a:gd name="connsiteX2" fmla="*/ 1095884 w 1278531"/>
                <a:gd name="connsiteY2" fmla="*/ 789920 h 789920"/>
                <a:gd name="connsiteX0" fmla="*/ 0 w 1278531"/>
                <a:gd name="connsiteY0" fmla="*/ 0 h 677074"/>
                <a:gd name="connsiteX1" fmla="*/ 1095884 w 1278531"/>
                <a:gd name="connsiteY1" fmla="*/ 0 h 677074"/>
                <a:gd name="connsiteX2" fmla="*/ 1095884 w 1278531"/>
                <a:gd name="connsiteY2" fmla="*/ 677074 h 677074"/>
                <a:gd name="connsiteX0" fmla="*/ 0 w 1095884"/>
                <a:gd name="connsiteY0" fmla="*/ 0 h 677074"/>
                <a:gd name="connsiteX1" fmla="*/ 1095884 w 1095884"/>
                <a:gd name="connsiteY1" fmla="*/ 0 h 677074"/>
                <a:gd name="connsiteX2" fmla="*/ 1095884 w 1095884"/>
                <a:gd name="connsiteY2" fmla="*/ 677074 h 677074"/>
              </a:gdLst>
              <a:ahLst/>
              <a:cxnLst>
                <a:cxn ang="0">
                  <a:pos x="connsiteX0" y="connsiteY0"/>
                </a:cxn>
                <a:cxn ang="0">
                  <a:pos x="connsiteX1" y="connsiteY1"/>
                </a:cxn>
                <a:cxn ang="0">
                  <a:pos x="connsiteX2" y="connsiteY2"/>
                </a:cxn>
              </a:cxnLst>
              <a:rect l="l" t="t" r="r" b="b"/>
              <a:pathLst>
                <a:path w="1095884" h="677074">
                  <a:moveTo>
                    <a:pt x="0" y="0"/>
                  </a:moveTo>
                  <a:lnTo>
                    <a:pt x="1095884" y="0"/>
                  </a:lnTo>
                  <a:lnTo>
                    <a:pt x="1095884" y="677074"/>
                  </a:lnTo>
                </a:path>
              </a:pathLst>
            </a:custGeom>
            <a:ln w="3175" cap="rnd">
              <a:headEnd type="none" w="med" len="med"/>
              <a:tailEnd type="none" w="sm" len="sm"/>
            </a:ln>
            <a:effectLst/>
          </p:spPr>
          <p:style>
            <a:lnRef idx="2">
              <a:schemeClr val="dk1"/>
            </a:lnRef>
            <a:fillRef idx="0">
              <a:schemeClr val="dk1"/>
            </a:fillRef>
            <a:effectRef idx="1">
              <a:schemeClr val="dk1"/>
            </a:effectRef>
            <a:fontRef idx="minor">
              <a:schemeClr val="tx1"/>
            </a:fontRef>
          </p:style>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a:ln>
                  <a:noFill/>
                </a:ln>
                <a:solidFill>
                  <a:schemeClr val="tx1"/>
                </a:solidFill>
                <a:effectLst/>
                <a:latin typeface="Arial Narrow" pitchFamily="34" charset="0"/>
                <a:ea typeface="メイリオ" pitchFamily="50" charset="-128"/>
              </a:endParaRPr>
            </a:p>
          </p:txBody>
        </p:sp>
        <p:sp>
          <p:nvSpPr>
            <p:cNvPr id="53" name="フリーフォーム 52"/>
            <p:cNvSpPr/>
            <p:nvPr/>
          </p:nvSpPr>
          <p:spPr bwMode="auto">
            <a:xfrm rot="16200000" flipV="1">
              <a:off x="3176846" y="2303875"/>
              <a:ext cx="360040" cy="450047"/>
            </a:xfrm>
            <a:custGeom>
              <a:avLst/>
              <a:gdLst>
                <a:gd name="connsiteX0" fmla="*/ 0 w 1278531"/>
                <a:gd name="connsiteY0" fmla="*/ 112846 h 789920"/>
                <a:gd name="connsiteX1" fmla="*/ 1095884 w 1278531"/>
                <a:gd name="connsiteY1" fmla="*/ 112846 h 789920"/>
                <a:gd name="connsiteX2" fmla="*/ 1095884 w 1278531"/>
                <a:gd name="connsiteY2" fmla="*/ 789920 h 789920"/>
                <a:gd name="connsiteX0" fmla="*/ 0 w 1278531"/>
                <a:gd name="connsiteY0" fmla="*/ 0 h 677074"/>
                <a:gd name="connsiteX1" fmla="*/ 1095884 w 1278531"/>
                <a:gd name="connsiteY1" fmla="*/ 0 h 677074"/>
                <a:gd name="connsiteX2" fmla="*/ 1095884 w 1278531"/>
                <a:gd name="connsiteY2" fmla="*/ 677074 h 677074"/>
                <a:gd name="connsiteX0" fmla="*/ 0 w 1095884"/>
                <a:gd name="connsiteY0" fmla="*/ 0 h 677074"/>
                <a:gd name="connsiteX1" fmla="*/ 1095884 w 1095884"/>
                <a:gd name="connsiteY1" fmla="*/ 0 h 677074"/>
                <a:gd name="connsiteX2" fmla="*/ 1095884 w 1095884"/>
                <a:gd name="connsiteY2" fmla="*/ 677074 h 677074"/>
              </a:gdLst>
              <a:ahLst/>
              <a:cxnLst>
                <a:cxn ang="0">
                  <a:pos x="connsiteX0" y="connsiteY0"/>
                </a:cxn>
                <a:cxn ang="0">
                  <a:pos x="connsiteX1" y="connsiteY1"/>
                </a:cxn>
                <a:cxn ang="0">
                  <a:pos x="connsiteX2" y="connsiteY2"/>
                </a:cxn>
              </a:cxnLst>
              <a:rect l="l" t="t" r="r" b="b"/>
              <a:pathLst>
                <a:path w="1095884" h="677074">
                  <a:moveTo>
                    <a:pt x="0" y="0"/>
                  </a:moveTo>
                  <a:lnTo>
                    <a:pt x="1095884" y="0"/>
                  </a:lnTo>
                  <a:lnTo>
                    <a:pt x="1095884" y="677074"/>
                  </a:lnTo>
                </a:path>
              </a:pathLst>
            </a:custGeom>
            <a:ln w="3175" cap="rnd">
              <a:headEnd type="none" w="med" len="med"/>
              <a:tailEnd type="none" w="sm" len="sm"/>
            </a:ln>
            <a:effectLst/>
          </p:spPr>
          <p:style>
            <a:lnRef idx="2">
              <a:schemeClr val="dk1"/>
            </a:lnRef>
            <a:fillRef idx="0">
              <a:schemeClr val="dk1"/>
            </a:fillRef>
            <a:effectRef idx="1">
              <a:schemeClr val="dk1"/>
            </a:effectRef>
            <a:fontRef idx="minor">
              <a:schemeClr val="tx1"/>
            </a:fontRef>
          </p:style>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a:ln>
                  <a:noFill/>
                </a:ln>
                <a:solidFill>
                  <a:schemeClr val="tx1"/>
                </a:solidFill>
                <a:effectLst/>
                <a:latin typeface="Arial Narrow" pitchFamily="34" charset="0"/>
                <a:ea typeface="メイリオ" pitchFamily="50" charset="-128"/>
              </a:endParaRPr>
            </a:p>
          </p:txBody>
        </p:sp>
      </p:grpSp>
      <p:cxnSp>
        <p:nvCxnSpPr>
          <p:cNvPr id="54" name="直線コネクタ 53"/>
          <p:cNvCxnSpPr/>
          <p:nvPr/>
        </p:nvCxnSpPr>
        <p:spPr>
          <a:xfrm flipH="1">
            <a:off x="4752002" y="2168986"/>
            <a:ext cx="360112" cy="0"/>
          </a:xfrm>
          <a:prstGeom prst="line">
            <a:avLst/>
          </a:prstGeom>
          <a:ln w="3175" cap="rnd">
            <a:solidFill>
              <a:srgbClr val="000000"/>
            </a:solidFill>
            <a:headEnd type="none"/>
            <a:tailEnd type="oval"/>
          </a:ln>
        </p:spPr>
        <p:style>
          <a:lnRef idx="1">
            <a:schemeClr val="accent1"/>
          </a:lnRef>
          <a:fillRef idx="0">
            <a:schemeClr val="accent1"/>
          </a:fillRef>
          <a:effectRef idx="0">
            <a:schemeClr val="accent1"/>
          </a:effectRef>
          <a:fontRef idx="minor">
            <a:schemeClr val="tx1"/>
          </a:fontRef>
        </p:style>
      </p:cxnSp>
      <p:grpSp>
        <p:nvGrpSpPr>
          <p:cNvPr id="56" name="グループ化 55"/>
          <p:cNvGrpSpPr/>
          <p:nvPr/>
        </p:nvGrpSpPr>
        <p:grpSpPr>
          <a:xfrm>
            <a:off x="4391998" y="1268976"/>
            <a:ext cx="180020" cy="360033"/>
            <a:chOff x="4481992" y="1268760"/>
            <a:chExt cx="180020" cy="360033"/>
          </a:xfrm>
        </p:grpSpPr>
        <p:cxnSp>
          <p:nvCxnSpPr>
            <p:cNvPr id="57" name="直線コネクタ 56"/>
            <p:cNvCxnSpPr/>
            <p:nvPr/>
          </p:nvCxnSpPr>
          <p:spPr>
            <a:xfrm flipV="1">
              <a:off x="4572003" y="1268760"/>
              <a:ext cx="1" cy="360033"/>
            </a:xfrm>
            <a:prstGeom prst="line">
              <a:avLst/>
            </a:prstGeom>
            <a:ln w="3175" cap="rnd">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直線コネクタ 57"/>
            <p:cNvCxnSpPr/>
            <p:nvPr/>
          </p:nvCxnSpPr>
          <p:spPr>
            <a:xfrm flipH="1">
              <a:off x="4481992" y="1268760"/>
              <a:ext cx="180020"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sp>
        <p:nvSpPr>
          <p:cNvPr id="59" name="右矢印 58"/>
          <p:cNvSpPr/>
          <p:nvPr/>
        </p:nvSpPr>
        <p:spPr bwMode="auto">
          <a:xfrm>
            <a:off x="2411976" y="1898983"/>
            <a:ext cx="720008" cy="630007"/>
          </a:xfrm>
          <a:prstGeom prst="rightArrow">
            <a:avLst/>
          </a:prstGeom>
          <a:solidFill>
            <a:schemeClr val="accent5">
              <a:lumMod val="60000"/>
              <a:lumOff val="40000"/>
            </a:schemeClr>
          </a:solidFill>
          <a:ln>
            <a:noFill/>
            <a:headEnd/>
            <a:tailEnd type="triangle" w="sm" len="med"/>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grpSp>
        <p:nvGrpSpPr>
          <p:cNvPr id="66" name="グループ化 65"/>
          <p:cNvGrpSpPr/>
          <p:nvPr/>
        </p:nvGrpSpPr>
        <p:grpSpPr>
          <a:xfrm>
            <a:off x="7542033" y="1538979"/>
            <a:ext cx="270012" cy="450012"/>
            <a:chOff x="5787000" y="1944000"/>
            <a:chExt cx="270012" cy="450012"/>
          </a:xfrm>
        </p:grpSpPr>
        <p:cxnSp>
          <p:nvCxnSpPr>
            <p:cNvPr id="61" name="直線コネクタ 60"/>
            <p:cNvCxnSpPr/>
            <p:nvPr/>
          </p:nvCxnSpPr>
          <p:spPr>
            <a:xfrm>
              <a:off x="5787000" y="1989000"/>
              <a:ext cx="225004" cy="360003"/>
            </a:xfrm>
            <a:prstGeom prst="line">
              <a:avLst/>
            </a:prstGeom>
            <a:ln w="38100" cap="rnd">
              <a:solidFill>
                <a:schemeClr val="accent6"/>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60" name="円/楕円 59"/>
            <p:cNvSpPr/>
            <p:nvPr/>
          </p:nvSpPr>
          <p:spPr>
            <a:xfrm rot="16200000" flipH="1">
              <a:off x="5967000" y="2304000"/>
              <a:ext cx="90012" cy="90012"/>
            </a:xfrm>
            <a:prstGeom prst="ellipse">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sp>
          <p:nvSpPr>
            <p:cNvPr id="63" name="円/楕円 62"/>
            <p:cNvSpPr/>
            <p:nvPr/>
          </p:nvSpPr>
          <p:spPr>
            <a:xfrm rot="16200000" flipH="1">
              <a:off x="5967000" y="1944000"/>
              <a:ext cx="90012" cy="90012"/>
            </a:xfrm>
            <a:prstGeom prst="ellipse">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grpSp>
        <p:nvGrpSpPr>
          <p:cNvPr id="67" name="グループ化 66"/>
          <p:cNvGrpSpPr/>
          <p:nvPr/>
        </p:nvGrpSpPr>
        <p:grpSpPr>
          <a:xfrm>
            <a:off x="7722035" y="2528990"/>
            <a:ext cx="90012" cy="450012"/>
            <a:chOff x="5967000" y="1944000"/>
            <a:chExt cx="90012" cy="450012"/>
          </a:xfrm>
        </p:grpSpPr>
        <p:cxnSp>
          <p:nvCxnSpPr>
            <p:cNvPr id="68" name="直線コネクタ 67"/>
            <p:cNvCxnSpPr>
              <a:stCxn id="70" idx="0"/>
            </p:cNvCxnSpPr>
            <p:nvPr/>
          </p:nvCxnSpPr>
          <p:spPr>
            <a:xfrm>
              <a:off x="5967000" y="1989006"/>
              <a:ext cx="45004" cy="359997"/>
            </a:xfrm>
            <a:prstGeom prst="line">
              <a:avLst/>
            </a:prstGeom>
            <a:ln w="34925" cap="rnd">
              <a:solidFill>
                <a:schemeClr val="accent6"/>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69" name="円/楕円 68"/>
            <p:cNvSpPr/>
            <p:nvPr/>
          </p:nvSpPr>
          <p:spPr>
            <a:xfrm rot="16200000" flipH="1">
              <a:off x="5967000" y="2304000"/>
              <a:ext cx="90012" cy="90012"/>
            </a:xfrm>
            <a:prstGeom prst="ellipse">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sp>
          <p:nvSpPr>
            <p:cNvPr id="70" name="円/楕円 69"/>
            <p:cNvSpPr/>
            <p:nvPr/>
          </p:nvSpPr>
          <p:spPr>
            <a:xfrm rot="16200000" flipH="1">
              <a:off x="5967000" y="1944000"/>
              <a:ext cx="90012" cy="90012"/>
            </a:xfrm>
            <a:prstGeom prst="ellipse">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grpSp>
        <p:nvGrpSpPr>
          <p:cNvPr id="72" name="グループ化 152"/>
          <p:cNvGrpSpPr/>
          <p:nvPr/>
        </p:nvGrpSpPr>
        <p:grpSpPr>
          <a:xfrm>
            <a:off x="7677754" y="3248997"/>
            <a:ext cx="180002" cy="90001"/>
            <a:chOff x="3643306" y="4500570"/>
            <a:chExt cx="428628" cy="144464"/>
          </a:xfrm>
        </p:grpSpPr>
        <p:cxnSp>
          <p:nvCxnSpPr>
            <p:cNvPr id="73" name="直線コネクタ 72"/>
            <p:cNvCxnSpPr/>
            <p:nvPr/>
          </p:nvCxnSpPr>
          <p:spPr>
            <a:xfrm>
              <a:off x="3643306" y="4500570"/>
              <a:ext cx="428628"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cxnSp>
          <p:nvCxnSpPr>
            <p:cNvPr id="74" name="直線コネクタ 73"/>
            <p:cNvCxnSpPr/>
            <p:nvPr/>
          </p:nvCxnSpPr>
          <p:spPr>
            <a:xfrm>
              <a:off x="3714744" y="4572008"/>
              <a:ext cx="285752"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cxnSp>
          <p:nvCxnSpPr>
            <p:cNvPr id="75" name="直線コネクタ 74"/>
            <p:cNvCxnSpPr/>
            <p:nvPr/>
          </p:nvCxnSpPr>
          <p:spPr>
            <a:xfrm>
              <a:off x="3786182" y="4643446"/>
              <a:ext cx="130188"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grpSp>
      <p:cxnSp>
        <p:nvCxnSpPr>
          <p:cNvPr id="76" name="直線コネクタ 75"/>
          <p:cNvCxnSpPr/>
          <p:nvPr/>
        </p:nvCxnSpPr>
        <p:spPr>
          <a:xfrm flipV="1">
            <a:off x="7767755" y="2978995"/>
            <a:ext cx="1" cy="270003"/>
          </a:xfrm>
          <a:prstGeom prst="line">
            <a:avLst/>
          </a:prstGeom>
          <a:ln w="3175"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grpSp>
        <p:nvGrpSpPr>
          <p:cNvPr id="77" name="グループ化 76"/>
          <p:cNvGrpSpPr/>
          <p:nvPr/>
        </p:nvGrpSpPr>
        <p:grpSpPr>
          <a:xfrm>
            <a:off x="7677754" y="1178975"/>
            <a:ext cx="180020" cy="360033"/>
            <a:chOff x="4481992" y="1268760"/>
            <a:chExt cx="180020" cy="360033"/>
          </a:xfrm>
        </p:grpSpPr>
        <p:cxnSp>
          <p:nvCxnSpPr>
            <p:cNvPr id="78" name="直線コネクタ 77"/>
            <p:cNvCxnSpPr/>
            <p:nvPr/>
          </p:nvCxnSpPr>
          <p:spPr>
            <a:xfrm flipV="1">
              <a:off x="4572003" y="1268760"/>
              <a:ext cx="1" cy="360033"/>
            </a:xfrm>
            <a:prstGeom prst="line">
              <a:avLst/>
            </a:prstGeom>
            <a:ln w="3175" cap="rnd">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9" name="直線コネクタ 78"/>
            <p:cNvCxnSpPr/>
            <p:nvPr/>
          </p:nvCxnSpPr>
          <p:spPr>
            <a:xfrm flipH="1">
              <a:off x="4481992" y="1268760"/>
              <a:ext cx="180020"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80" name="直線コネクタ 79"/>
          <p:cNvCxnSpPr/>
          <p:nvPr/>
        </p:nvCxnSpPr>
        <p:spPr>
          <a:xfrm flipV="1">
            <a:off x="7767755" y="1988984"/>
            <a:ext cx="1" cy="540006"/>
          </a:xfrm>
          <a:prstGeom prst="line">
            <a:avLst/>
          </a:prstGeom>
          <a:ln w="3175"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86" name="直線コネクタ 85"/>
          <p:cNvCxnSpPr/>
          <p:nvPr/>
        </p:nvCxnSpPr>
        <p:spPr>
          <a:xfrm flipH="1">
            <a:off x="7767755" y="2258987"/>
            <a:ext cx="360112" cy="0"/>
          </a:xfrm>
          <a:prstGeom prst="line">
            <a:avLst/>
          </a:prstGeom>
          <a:ln w="3175" cap="rnd">
            <a:solidFill>
              <a:srgbClr val="000000"/>
            </a:solidFill>
            <a:headEnd type="none"/>
            <a:tailEnd type="oval"/>
          </a:ln>
        </p:spPr>
        <p:style>
          <a:lnRef idx="1">
            <a:schemeClr val="accent1"/>
          </a:lnRef>
          <a:fillRef idx="0">
            <a:schemeClr val="accent1"/>
          </a:fillRef>
          <a:effectRef idx="0">
            <a:schemeClr val="accent1"/>
          </a:effectRef>
          <a:fontRef idx="minor">
            <a:schemeClr val="tx1"/>
          </a:fontRef>
        </p:style>
      </p:cxnSp>
      <p:grpSp>
        <p:nvGrpSpPr>
          <p:cNvPr id="87" name="グループ化 86"/>
          <p:cNvGrpSpPr/>
          <p:nvPr/>
        </p:nvGrpSpPr>
        <p:grpSpPr>
          <a:xfrm rot="10800000">
            <a:off x="6822025" y="2078985"/>
            <a:ext cx="90012" cy="360048"/>
            <a:chOff x="2051664" y="1988808"/>
            <a:chExt cx="90012" cy="360048"/>
          </a:xfrm>
        </p:grpSpPr>
        <p:cxnSp>
          <p:nvCxnSpPr>
            <p:cNvPr id="89" name="直線コネクタ 88"/>
            <p:cNvCxnSpPr/>
            <p:nvPr/>
          </p:nvCxnSpPr>
          <p:spPr>
            <a:xfrm flipH="1">
              <a:off x="2051664" y="1988808"/>
              <a:ext cx="0" cy="360048"/>
            </a:xfrm>
            <a:prstGeom prst="line">
              <a:avLst/>
            </a:prstGeom>
            <a:ln w="57150" cap="rnd">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91" name="直線コネクタ 90"/>
            <p:cNvCxnSpPr/>
            <p:nvPr/>
          </p:nvCxnSpPr>
          <p:spPr>
            <a:xfrm flipH="1">
              <a:off x="2141676" y="1988808"/>
              <a:ext cx="0" cy="360048"/>
            </a:xfrm>
            <a:prstGeom prst="line">
              <a:avLst/>
            </a:prstGeom>
            <a:ln w="57150" cap="rnd">
              <a:solidFill>
                <a:schemeClr val="accent6"/>
              </a:solidFill>
            </a:ln>
          </p:spPr>
          <p:style>
            <a:lnRef idx="1">
              <a:schemeClr val="accent1"/>
            </a:lnRef>
            <a:fillRef idx="0">
              <a:schemeClr val="accent1"/>
            </a:fillRef>
            <a:effectRef idx="0">
              <a:schemeClr val="accent1"/>
            </a:effectRef>
            <a:fontRef idx="minor">
              <a:schemeClr val="tx1"/>
            </a:fontRef>
          </p:style>
        </p:cxnSp>
      </p:grpSp>
      <p:grpSp>
        <p:nvGrpSpPr>
          <p:cNvPr id="92" name="グループ化 152"/>
          <p:cNvGrpSpPr/>
          <p:nvPr/>
        </p:nvGrpSpPr>
        <p:grpSpPr>
          <a:xfrm>
            <a:off x="7092028" y="3248998"/>
            <a:ext cx="180002" cy="90001"/>
            <a:chOff x="3643306" y="4500570"/>
            <a:chExt cx="428628" cy="144464"/>
          </a:xfrm>
        </p:grpSpPr>
        <p:cxnSp>
          <p:nvCxnSpPr>
            <p:cNvPr id="93" name="直線コネクタ 92"/>
            <p:cNvCxnSpPr/>
            <p:nvPr/>
          </p:nvCxnSpPr>
          <p:spPr>
            <a:xfrm>
              <a:off x="3643306" y="4500570"/>
              <a:ext cx="428628"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cxnSp>
          <p:nvCxnSpPr>
            <p:cNvPr id="94" name="直線コネクタ 93"/>
            <p:cNvCxnSpPr/>
            <p:nvPr/>
          </p:nvCxnSpPr>
          <p:spPr>
            <a:xfrm>
              <a:off x="3714744" y="4572008"/>
              <a:ext cx="285752"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cxnSp>
          <p:nvCxnSpPr>
            <p:cNvPr id="95" name="直線コネクタ 94"/>
            <p:cNvCxnSpPr/>
            <p:nvPr/>
          </p:nvCxnSpPr>
          <p:spPr>
            <a:xfrm>
              <a:off x="3786182" y="4643446"/>
              <a:ext cx="130188"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grpSp>
      <p:sp>
        <p:nvSpPr>
          <p:cNvPr id="96" name="フリーフォーム 95"/>
          <p:cNvSpPr/>
          <p:nvPr/>
        </p:nvSpPr>
        <p:spPr bwMode="auto">
          <a:xfrm rot="5400000" flipH="1">
            <a:off x="6552021" y="2618990"/>
            <a:ext cx="990011" cy="270003"/>
          </a:xfrm>
          <a:custGeom>
            <a:avLst/>
            <a:gdLst>
              <a:gd name="connsiteX0" fmla="*/ 0 w 1278531"/>
              <a:gd name="connsiteY0" fmla="*/ 112846 h 789920"/>
              <a:gd name="connsiteX1" fmla="*/ 1095884 w 1278531"/>
              <a:gd name="connsiteY1" fmla="*/ 112846 h 789920"/>
              <a:gd name="connsiteX2" fmla="*/ 1095884 w 1278531"/>
              <a:gd name="connsiteY2" fmla="*/ 789920 h 789920"/>
              <a:gd name="connsiteX0" fmla="*/ 0 w 1278531"/>
              <a:gd name="connsiteY0" fmla="*/ 0 h 677074"/>
              <a:gd name="connsiteX1" fmla="*/ 1095884 w 1278531"/>
              <a:gd name="connsiteY1" fmla="*/ 0 h 677074"/>
              <a:gd name="connsiteX2" fmla="*/ 1095884 w 1278531"/>
              <a:gd name="connsiteY2" fmla="*/ 677074 h 677074"/>
              <a:gd name="connsiteX0" fmla="*/ 0 w 1095884"/>
              <a:gd name="connsiteY0" fmla="*/ 0 h 677074"/>
              <a:gd name="connsiteX1" fmla="*/ 1095884 w 1095884"/>
              <a:gd name="connsiteY1" fmla="*/ 0 h 677074"/>
              <a:gd name="connsiteX2" fmla="*/ 1095884 w 1095884"/>
              <a:gd name="connsiteY2" fmla="*/ 677074 h 677074"/>
            </a:gdLst>
            <a:ahLst/>
            <a:cxnLst>
              <a:cxn ang="0">
                <a:pos x="connsiteX0" y="connsiteY0"/>
              </a:cxn>
              <a:cxn ang="0">
                <a:pos x="connsiteX1" y="connsiteY1"/>
              </a:cxn>
              <a:cxn ang="0">
                <a:pos x="connsiteX2" y="connsiteY2"/>
              </a:cxn>
            </a:cxnLst>
            <a:rect l="l" t="t" r="r" b="b"/>
            <a:pathLst>
              <a:path w="1095884" h="677074">
                <a:moveTo>
                  <a:pt x="0" y="0"/>
                </a:moveTo>
                <a:lnTo>
                  <a:pt x="1095884" y="0"/>
                </a:lnTo>
                <a:lnTo>
                  <a:pt x="1095884" y="677074"/>
                </a:lnTo>
              </a:path>
            </a:pathLst>
          </a:custGeom>
          <a:ln w="3175" cap="rnd">
            <a:headEnd type="none" w="sm" len="sm"/>
            <a:tailEnd type="none" w="sm" len="sm"/>
          </a:ln>
          <a:effectLst/>
        </p:spPr>
        <p:style>
          <a:lnRef idx="2">
            <a:schemeClr val="dk1"/>
          </a:lnRef>
          <a:fillRef idx="0">
            <a:schemeClr val="dk1"/>
          </a:fillRef>
          <a:effectRef idx="1">
            <a:schemeClr val="dk1"/>
          </a:effectRef>
          <a:fontRef idx="minor">
            <a:schemeClr val="tx1"/>
          </a:fontRef>
        </p:style>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dirty="0">
              <a:ln>
                <a:noFill/>
              </a:ln>
              <a:solidFill>
                <a:schemeClr val="tx1"/>
              </a:solidFill>
              <a:effectLst/>
              <a:latin typeface="Arial Narrow" pitchFamily="34" charset="0"/>
              <a:ea typeface="メイリオ" pitchFamily="50" charset="-128"/>
            </a:endParaRPr>
          </a:p>
        </p:txBody>
      </p:sp>
      <p:cxnSp>
        <p:nvCxnSpPr>
          <p:cNvPr id="97" name="直線コネクタ 96"/>
          <p:cNvCxnSpPr/>
          <p:nvPr/>
        </p:nvCxnSpPr>
        <p:spPr>
          <a:xfrm>
            <a:off x="6642023" y="2258987"/>
            <a:ext cx="179894" cy="0"/>
          </a:xfrm>
          <a:prstGeom prst="line">
            <a:avLst/>
          </a:prstGeom>
          <a:ln w="3175" cap="rnd">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8" name="右矢印 97"/>
          <p:cNvSpPr/>
          <p:nvPr/>
        </p:nvSpPr>
        <p:spPr bwMode="auto">
          <a:xfrm>
            <a:off x="5292008" y="1898983"/>
            <a:ext cx="720008" cy="630007"/>
          </a:xfrm>
          <a:prstGeom prst="rightArrow">
            <a:avLst/>
          </a:prstGeom>
          <a:solidFill>
            <a:schemeClr val="accent5">
              <a:lumMod val="60000"/>
              <a:lumOff val="40000"/>
            </a:schemeClr>
          </a:solidFill>
          <a:ln>
            <a:noFill/>
            <a:headEnd/>
            <a:tailEnd type="triangle" w="sm" len="med"/>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cxnSp>
        <p:nvCxnSpPr>
          <p:cNvPr id="100" name="直線コネクタ 99"/>
          <p:cNvCxnSpPr/>
          <p:nvPr/>
        </p:nvCxnSpPr>
        <p:spPr>
          <a:xfrm>
            <a:off x="6102017" y="2258987"/>
            <a:ext cx="540006" cy="0"/>
          </a:xfrm>
          <a:prstGeom prst="line">
            <a:avLst/>
          </a:prstGeom>
          <a:ln w="3175" cap="rnd">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1" name="正方形/長方形 80"/>
          <p:cNvSpPr/>
          <p:nvPr/>
        </p:nvSpPr>
        <p:spPr bwMode="auto">
          <a:xfrm>
            <a:off x="1151962" y="3248998"/>
            <a:ext cx="720008" cy="720007"/>
          </a:xfrm>
          <a:prstGeom prst="rect">
            <a:avLst/>
          </a:prstGeom>
          <a:noFill/>
          <a:ln>
            <a:noFill/>
            <a:headEnd/>
            <a:tailEnd type="triangle" w="sm" len="med"/>
          </a:ln>
          <a:effectLst/>
        </p:spPr>
        <p:style>
          <a:lnRef idx="1">
            <a:schemeClr val="accent5"/>
          </a:lnRef>
          <a:fillRef idx="2">
            <a:schemeClr val="accent5"/>
          </a:fillRef>
          <a:effectRef idx="1">
            <a:schemeClr val="accent5"/>
          </a:effectRef>
          <a:fontRef idx="minor">
            <a:schemeClr val="dk1"/>
          </a:fontRef>
        </p:style>
        <p:txBody>
          <a:bodyPr wrap="none" rtlCol="0" anchor="ctr"/>
          <a:lstStyle/>
          <a:p>
            <a:pPr algn="ctr"/>
            <a:r>
              <a:rPr kumimoji="1" lang="en-US" altLang="ja-JP" sz="2400" dirty="0">
                <a:solidFill>
                  <a:schemeClr val="tx1">
                    <a:lumMod val="65000"/>
                    <a:lumOff val="35000"/>
                  </a:schemeClr>
                </a:solidFill>
              </a:rPr>
              <a:t>NOT</a:t>
            </a:r>
            <a:r>
              <a:rPr lang="ja-JP" altLang="en-US" sz="2400" dirty="0">
                <a:solidFill>
                  <a:schemeClr val="tx1">
                    <a:lumMod val="65000"/>
                    <a:lumOff val="35000"/>
                  </a:schemeClr>
                </a:solidFill>
              </a:rPr>
              <a:t>ゲート</a:t>
            </a:r>
            <a:endParaRPr kumimoji="1" lang="ja-JP" altLang="en-US" sz="2400" dirty="0">
              <a:solidFill>
                <a:schemeClr val="tx1">
                  <a:lumMod val="65000"/>
                  <a:lumOff val="35000"/>
                </a:schemeClr>
              </a:solidFill>
            </a:endParaRPr>
          </a:p>
        </p:txBody>
      </p:sp>
      <p:sp>
        <p:nvSpPr>
          <p:cNvPr id="82" name="正方形/長方形 81"/>
          <p:cNvSpPr/>
          <p:nvPr/>
        </p:nvSpPr>
        <p:spPr bwMode="auto">
          <a:xfrm>
            <a:off x="4121995" y="3248998"/>
            <a:ext cx="720008" cy="720007"/>
          </a:xfrm>
          <a:prstGeom prst="rect">
            <a:avLst/>
          </a:prstGeom>
          <a:noFill/>
          <a:ln>
            <a:noFill/>
            <a:headEnd/>
            <a:tailEnd type="triangle" w="sm" len="med"/>
          </a:ln>
          <a:effectLst/>
        </p:spPr>
        <p:style>
          <a:lnRef idx="1">
            <a:schemeClr val="accent5"/>
          </a:lnRef>
          <a:fillRef idx="2">
            <a:schemeClr val="accent5"/>
          </a:fillRef>
          <a:effectRef idx="1">
            <a:schemeClr val="accent5"/>
          </a:effectRef>
          <a:fontRef idx="minor">
            <a:schemeClr val="dk1"/>
          </a:fontRef>
        </p:style>
        <p:txBody>
          <a:bodyPr wrap="none" rtlCol="0" anchor="ctr"/>
          <a:lstStyle/>
          <a:p>
            <a:pPr algn="ctr"/>
            <a:r>
              <a:rPr kumimoji="1" lang="en-US" altLang="ja-JP" sz="2400" dirty="0">
                <a:solidFill>
                  <a:schemeClr val="tx1">
                    <a:lumMod val="65000"/>
                    <a:lumOff val="35000"/>
                  </a:schemeClr>
                </a:solidFill>
              </a:rPr>
              <a:t>CMOS </a:t>
            </a:r>
            <a:endParaRPr kumimoji="1" lang="ja-JP" altLang="en-US" sz="2400" dirty="0">
              <a:solidFill>
                <a:schemeClr val="tx1">
                  <a:lumMod val="65000"/>
                  <a:lumOff val="35000"/>
                </a:schemeClr>
              </a:solidFill>
            </a:endParaRPr>
          </a:p>
        </p:txBody>
      </p:sp>
      <p:sp>
        <p:nvSpPr>
          <p:cNvPr id="83" name="正方形/長方形 82"/>
          <p:cNvSpPr/>
          <p:nvPr/>
        </p:nvSpPr>
        <p:spPr bwMode="auto">
          <a:xfrm>
            <a:off x="6912026" y="3248998"/>
            <a:ext cx="720008" cy="720007"/>
          </a:xfrm>
          <a:prstGeom prst="rect">
            <a:avLst/>
          </a:prstGeom>
          <a:noFill/>
          <a:ln>
            <a:noFill/>
            <a:headEnd/>
            <a:tailEnd type="triangle" w="sm" len="med"/>
          </a:ln>
          <a:effectLst/>
        </p:spPr>
        <p:style>
          <a:lnRef idx="1">
            <a:schemeClr val="accent5"/>
          </a:lnRef>
          <a:fillRef idx="2">
            <a:schemeClr val="accent5"/>
          </a:fillRef>
          <a:effectRef idx="1">
            <a:schemeClr val="accent5"/>
          </a:effectRef>
          <a:fontRef idx="minor">
            <a:schemeClr val="dk1"/>
          </a:fontRef>
        </p:style>
        <p:txBody>
          <a:bodyPr wrap="none" rtlCol="0" anchor="ctr"/>
          <a:lstStyle/>
          <a:p>
            <a:r>
              <a:rPr kumimoji="1" lang="ja-JP" altLang="en-US" sz="2000" dirty="0">
                <a:solidFill>
                  <a:schemeClr val="tx1">
                    <a:lumMod val="65000"/>
                    <a:lumOff val="35000"/>
                  </a:schemeClr>
                </a:solidFill>
              </a:rPr>
              <a:t>等価回路</a:t>
            </a:r>
          </a:p>
        </p:txBody>
      </p:sp>
      <p:sp>
        <p:nvSpPr>
          <p:cNvPr id="84" name="正方形/長方形 83"/>
          <p:cNvSpPr/>
          <p:nvPr/>
        </p:nvSpPr>
        <p:spPr bwMode="auto">
          <a:xfrm>
            <a:off x="6912026" y="818971"/>
            <a:ext cx="720008" cy="720007"/>
          </a:xfrm>
          <a:prstGeom prst="rect">
            <a:avLst/>
          </a:prstGeom>
          <a:noFill/>
          <a:ln>
            <a:noFill/>
            <a:headEnd/>
            <a:tailEnd type="triangle" w="sm" len="med"/>
          </a:ln>
          <a:effectLst/>
        </p:spPr>
        <p:style>
          <a:lnRef idx="1">
            <a:schemeClr val="accent5"/>
          </a:lnRef>
          <a:fillRef idx="2">
            <a:schemeClr val="accent5"/>
          </a:fillRef>
          <a:effectRef idx="1">
            <a:schemeClr val="accent5"/>
          </a:effectRef>
          <a:fontRef idx="minor">
            <a:schemeClr val="dk1"/>
          </a:fontRef>
        </p:style>
        <p:txBody>
          <a:bodyPr wrap="none" rtlCol="0" anchor="ctr"/>
          <a:lstStyle/>
          <a:p>
            <a:pPr algn="ctr"/>
            <a:r>
              <a:rPr kumimoji="1" lang="ja-JP" altLang="en-US" sz="2000" dirty="0">
                <a:solidFill>
                  <a:schemeClr val="tx1">
                    <a:lumMod val="75000"/>
                    <a:lumOff val="25000"/>
                  </a:schemeClr>
                </a:solidFill>
              </a:rPr>
              <a:t>電源</a:t>
            </a:r>
          </a:p>
        </p:txBody>
      </p:sp>
      <p:cxnSp>
        <p:nvCxnSpPr>
          <p:cNvPr id="85" name="直線コネクタ 84"/>
          <p:cNvCxnSpPr/>
          <p:nvPr/>
        </p:nvCxnSpPr>
        <p:spPr>
          <a:xfrm>
            <a:off x="8470618" y="2258987"/>
            <a:ext cx="540006" cy="0"/>
          </a:xfrm>
          <a:prstGeom prst="line">
            <a:avLst/>
          </a:prstGeom>
          <a:ln w="3175" cap="rnd">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875028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CMOS </a:t>
            </a:r>
            <a:r>
              <a:rPr kumimoji="1" lang="ja-JP" altLang="en-US" dirty="0"/>
              <a:t>ゲート</a:t>
            </a:r>
            <a:r>
              <a:rPr lang="ja-JP" altLang="en-US" dirty="0"/>
              <a:t>の遅延の実体</a:t>
            </a:r>
            <a:endParaRPr kumimoji="1" lang="ja-JP" altLang="en-US" dirty="0"/>
          </a:p>
        </p:txBody>
      </p:sp>
      <p:sp>
        <p:nvSpPr>
          <p:cNvPr id="3" name="テキスト プレースホルダー 2"/>
          <p:cNvSpPr>
            <a:spLocks noGrp="1"/>
          </p:cNvSpPr>
          <p:nvPr>
            <p:ph type="body" sz="quarter" idx="10"/>
          </p:nvPr>
        </p:nvSpPr>
        <p:spPr>
          <a:xfrm>
            <a:off x="701956" y="4779322"/>
            <a:ext cx="8262041" cy="1439709"/>
          </a:xfrm>
        </p:spPr>
        <p:txBody>
          <a:bodyPr/>
          <a:lstStyle/>
          <a:p>
            <a:r>
              <a:rPr lang="ja-JP" altLang="en-US" dirty="0"/>
              <a:t>遅延：コンデンサの充放電にかかる時間</a:t>
            </a:r>
            <a:endParaRPr lang="en-US" altLang="ja-JP" dirty="0"/>
          </a:p>
          <a:p>
            <a:pPr marL="817200" lvl="1" indent="-457200">
              <a:buFont typeface="+mj-lt"/>
              <a:buAutoNum type="arabicPeriod"/>
            </a:pPr>
            <a:r>
              <a:rPr lang="ja-JP" altLang="en-US" dirty="0"/>
              <a:t>あるゲートのスイッチが切り替わる</a:t>
            </a:r>
            <a:endParaRPr lang="en-US" altLang="ja-JP" dirty="0"/>
          </a:p>
          <a:p>
            <a:pPr marL="817200" lvl="1" indent="-457200">
              <a:buFont typeface="+mj-lt"/>
              <a:buAutoNum type="arabicPeriod"/>
            </a:pPr>
            <a:r>
              <a:rPr lang="ja-JP" altLang="en-US" dirty="0"/>
              <a:t>次の段のゲートへの充放電が開始</a:t>
            </a:r>
            <a:endParaRPr lang="en-US" altLang="ja-JP" dirty="0"/>
          </a:p>
          <a:p>
            <a:pPr marL="817200" lvl="1" indent="-457200">
              <a:buFont typeface="+mj-lt"/>
              <a:buAutoNum type="arabicPeriod"/>
            </a:pPr>
            <a:r>
              <a:rPr lang="ja-JP" altLang="en-US" dirty="0"/>
              <a:t>次の段のスイッチが切り替わる</a:t>
            </a:r>
            <a:endParaRPr lang="en-US" altLang="ja-JP" dirty="0"/>
          </a:p>
          <a:p>
            <a:pPr marL="817200" lvl="1" indent="-457200">
              <a:buFont typeface="+mj-lt"/>
              <a:buAutoNum type="arabicPeriod"/>
            </a:pPr>
            <a:r>
              <a:rPr lang="ja-JP" altLang="en-US" dirty="0"/>
              <a:t>･･･</a:t>
            </a:r>
            <a:endParaRPr lang="en-US" altLang="ja-JP" dirty="0"/>
          </a:p>
          <a:p>
            <a:pPr lvl="1"/>
            <a:endParaRPr lang="en-US" altLang="ja-JP" dirty="0"/>
          </a:p>
        </p:txBody>
      </p:sp>
      <p:grpSp>
        <p:nvGrpSpPr>
          <p:cNvPr id="4" name="グループ化 3"/>
          <p:cNvGrpSpPr/>
          <p:nvPr/>
        </p:nvGrpSpPr>
        <p:grpSpPr>
          <a:xfrm rot="5400000">
            <a:off x="3110309" y="2535891"/>
            <a:ext cx="67531" cy="337533"/>
            <a:chOff x="3401870" y="728700"/>
            <a:chExt cx="180020" cy="405045"/>
          </a:xfrm>
        </p:grpSpPr>
        <p:cxnSp>
          <p:nvCxnSpPr>
            <p:cNvPr id="5" name="直線コネクタ 4"/>
            <p:cNvCxnSpPr/>
            <p:nvPr/>
          </p:nvCxnSpPr>
          <p:spPr>
            <a:xfrm>
              <a:off x="3401870" y="773705"/>
              <a:ext cx="180020" cy="45005"/>
            </a:xfrm>
            <a:prstGeom prst="line">
              <a:avLst/>
            </a:prstGeom>
            <a:ln w="28575" cap="rnd">
              <a:solidFill>
                <a:schemeClr val="accent6"/>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6" name="直線コネクタ 5"/>
            <p:cNvCxnSpPr/>
            <p:nvPr/>
          </p:nvCxnSpPr>
          <p:spPr>
            <a:xfrm flipV="1">
              <a:off x="3401870" y="818710"/>
              <a:ext cx="180020" cy="45006"/>
            </a:xfrm>
            <a:prstGeom prst="line">
              <a:avLst/>
            </a:prstGeom>
            <a:ln w="28575" cap="rnd">
              <a:solidFill>
                <a:schemeClr val="accent6"/>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7" name="直線コネクタ 6"/>
            <p:cNvCxnSpPr/>
            <p:nvPr/>
          </p:nvCxnSpPr>
          <p:spPr>
            <a:xfrm>
              <a:off x="3401870" y="863715"/>
              <a:ext cx="180020" cy="45005"/>
            </a:xfrm>
            <a:prstGeom prst="line">
              <a:avLst/>
            </a:prstGeom>
            <a:ln w="28575" cap="rnd">
              <a:solidFill>
                <a:schemeClr val="accent6"/>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8" name="直線コネクタ 7"/>
            <p:cNvCxnSpPr/>
            <p:nvPr/>
          </p:nvCxnSpPr>
          <p:spPr>
            <a:xfrm flipV="1">
              <a:off x="3401870" y="908720"/>
              <a:ext cx="180020" cy="45006"/>
            </a:xfrm>
            <a:prstGeom prst="line">
              <a:avLst/>
            </a:prstGeom>
            <a:ln w="28575" cap="rnd">
              <a:solidFill>
                <a:schemeClr val="accent6"/>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9" name="直線コネクタ 8"/>
            <p:cNvCxnSpPr/>
            <p:nvPr/>
          </p:nvCxnSpPr>
          <p:spPr>
            <a:xfrm>
              <a:off x="3401870" y="953725"/>
              <a:ext cx="180020" cy="45005"/>
            </a:xfrm>
            <a:prstGeom prst="line">
              <a:avLst/>
            </a:prstGeom>
            <a:ln w="28575" cap="rnd">
              <a:solidFill>
                <a:schemeClr val="accent6"/>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10" name="直線コネクタ 9"/>
            <p:cNvCxnSpPr/>
            <p:nvPr/>
          </p:nvCxnSpPr>
          <p:spPr>
            <a:xfrm flipV="1">
              <a:off x="3401870" y="998730"/>
              <a:ext cx="180020" cy="45006"/>
            </a:xfrm>
            <a:prstGeom prst="line">
              <a:avLst/>
            </a:prstGeom>
            <a:ln w="28575" cap="rnd">
              <a:solidFill>
                <a:schemeClr val="accent6"/>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11" name="直線コネクタ 10"/>
            <p:cNvCxnSpPr/>
            <p:nvPr/>
          </p:nvCxnSpPr>
          <p:spPr>
            <a:xfrm>
              <a:off x="3401870" y="1043735"/>
              <a:ext cx="180020" cy="45005"/>
            </a:xfrm>
            <a:prstGeom prst="line">
              <a:avLst/>
            </a:prstGeom>
            <a:ln w="28575" cap="rnd">
              <a:solidFill>
                <a:schemeClr val="accent6"/>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12" name="直線コネクタ 11"/>
            <p:cNvCxnSpPr/>
            <p:nvPr/>
          </p:nvCxnSpPr>
          <p:spPr>
            <a:xfrm flipV="1">
              <a:off x="3491880" y="1088741"/>
              <a:ext cx="90010" cy="45004"/>
            </a:xfrm>
            <a:prstGeom prst="line">
              <a:avLst/>
            </a:prstGeom>
            <a:ln w="28575" cap="rnd">
              <a:solidFill>
                <a:schemeClr val="accent6"/>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13" name="直線コネクタ 12"/>
            <p:cNvCxnSpPr/>
            <p:nvPr/>
          </p:nvCxnSpPr>
          <p:spPr>
            <a:xfrm flipV="1">
              <a:off x="3401870" y="728700"/>
              <a:ext cx="90010" cy="45006"/>
            </a:xfrm>
            <a:prstGeom prst="line">
              <a:avLst/>
            </a:prstGeom>
            <a:ln w="28575" cap="rnd">
              <a:solidFill>
                <a:schemeClr val="accent6"/>
              </a:solidFill>
              <a:headEnd type="none" w="sm" len="sm"/>
              <a:tailEnd type="none"/>
            </a:ln>
          </p:spPr>
          <p:style>
            <a:lnRef idx="1">
              <a:schemeClr val="accent1"/>
            </a:lnRef>
            <a:fillRef idx="0">
              <a:schemeClr val="accent1"/>
            </a:fillRef>
            <a:effectRef idx="0">
              <a:schemeClr val="accent1"/>
            </a:effectRef>
            <a:fontRef idx="minor">
              <a:schemeClr val="tx1"/>
            </a:fontRef>
          </p:style>
        </p:cxnSp>
      </p:grpSp>
      <p:grpSp>
        <p:nvGrpSpPr>
          <p:cNvPr id="66" name="グループ化 65"/>
          <p:cNvGrpSpPr/>
          <p:nvPr/>
        </p:nvGrpSpPr>
        <p:grpSpPr>
          <a:xfrm>
            <a:off x="2411976" y="2978995"/>
            <a:ext cx="270012" cy="450012"/>
            <a:chOff x="5787000" y="1944000"/>
            <a:chExt cx="270012" cy="450012"/>
          </a:xfrm>
        </p:grpSpPr>
        <p:cxnSp>
          <p:nvCxnSpPr>
            <p:cNvPr id="61" name="直線コネクタ 60"/>
            <p:cNvCxnSpPr/>
            <p:nvPr/>
          </p:nvCxnSpPr>
          <p:spPr>
            <a:xfrm>
              <a:off x="5787000" y="1989000"/>
              <a:ext cx="225004" cy="360003"/>
            </a:xfrm>
            <a:prstGeom prst="line">
              <a:avLst/>
            </a:prstGeom>
            <a:ln w="38100" cap="rnd">
              <a:solidFill>
                <a:schemeClr val="accent6"/>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60" name="円/楕円 59"/>
            <p:cNvSpPr/>
            <p:nvPr/>
          </p:nvSpPr>
          <p:spPr>
            <a:xfrm rot="16200000" flipH="1">
              <a:off x="5967000" y="2304000"/>
              <a:ext cx="90012" cy="90012"/>
            </a:xfrm>
            <a:prstGeom prst="ellipse">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sp>
          <p:nvSpPr>
            <p:cNvPr id="63" name="円/楕円 62"/>
            <p:cNvSpPr/>
            <p:nvPr/>
          </p:nvSpPr>
          <p:spPr>
            <a:xfrm rot="16200000" flipH="1">
              <a:off x="5967000" y="1944000"/>
              <a:ext cx="90012" cy="90012"/>
            </a:xfrm>
            <a:prstGeom prst="ellipse">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grpSp>
        <p:nvGrpSpPr>
          <p:cNvPr id="67" name="グループ化 66"/>
          <p:cNvGrpSpPr/>
          <p:nvPr/>
        </p:nvGrpSpPr>
        <p:grpSpPr>
          <a:xfrm>
            <a:off x="2591978" y="1988984"/>
            <a:ext cx="90012" cy="450012"/>
            <a:chOff x="5967000" y="1944000"/>
            <a:chExt cx="90012" cy="450012"/>
          </a:xfrm>
        </p:grpSpPr>
        <p:cxnSp>
          <p:nvCxnSpPr>
            <p:cNvPr id="68" name="直線コネクタ 67"/>
            <p:cNvCxnSpPr>
              <a:stCxn id="70" idx="0"/>
            </p:cNvCxnSpPr>
            <p:nvPr/>
          </p:nvCxnSpPr>
          <p:spPr>
            <a:xfrm>
              <a:off x="5967000" y="1989006"/>
              <a:ext cx="45004" cy="359997"/>
            </a:xfrm>
            <a:prstGeom prst="line">
              <a:avLst/>
            </a:prstGeom>
            <a:ln w="34925" cap="rnd">
              <a:solidFill>
                <a:schemeClr val="accent6"/>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69" name="円/楕円 68"/>
            <p:cNvSpPr/>
            <p:nvPr/>
          </p:nvSpPr>
          <p:spPr>
            <a:xfrm rot="16200000" flipH="1">
              <a:off x="5967000" y="2304000"/>
              <a:ext cx="90012" cy="90012"/>
            </a:xfrm>
            <a:prstGeom prst="ellipse">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sp>
          <p:nvSpPr>
            <p:cNvPr id="70" name="円/楕円 69"/>
            <p:cNvSpPr/>
            <p:nvPr/>
          </p:nvSpPr>
          <p:spPr>
            <a:xfrm rot="16200000" flipH="1">
              <a:off x="5967000" y="1944000"/>
              <a:ext cx="90012" cy="90012"/>
            </a:xfrm>
            <a:prstGeom prst="ellipse">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grpSp>
        <p:nvGrpSpPr>
          <p:cNvPr id="72" name="グループ化 152"/>
          <p:cNvGrpSpPr/>
          <p:nvPr/>
        </p:nvGrpSpPr>
        <p:grpSpPr>
          <a:xfrm>
            <a:off x="2519122" y="3699002"/>
            <a:ext cx="180002" cy="90001"/>
            <a:chOff x="3643306" y="4500570"/>
            <a:chExt cx="428628" cy="144464"/>
          </a:xfrm>
        </p:grpSpPr>
        <p:cxnSp>
          <p:nvCxnSpPr>
            <p:cNvPr id="73" name="直線コネクタ 72"/>
            <p:cNvCxnSpPr/>
            <p:nvPr/>
          </p:nvCxnSpPr>
          <p:spPr>
            <a:xfrm>
              <a:off x="3643306" y="4500570"/>
              <a:ext cx="428628"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cxnSp>
          <p:nvCxnSpPr>
            <p:cNvPr id="74" name="直線コネクタ 73"/>
            <p:cNvCxnSpPr/>
            <p:nvPr/>
          </p:nvCxnSpPr>
          <p:spPr>
            <a:xfrm>
              <a:off x="3714744" y="4572008"/>
              <a:ext cx="285752"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cxnSp>
          <p:nvCxnSpPr>
            <p:cNvPr id="75" name="直線コネクタ 74"/>
            <p:cNvCxnSpPr/>
            <p:nvPr/>
          </p:nvCxnSpPr>
          <p:spPr>
            <a:xfrm>
              <a:off x="3786182" y="4643446"/>
              <a:ext cx="130188"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grpSp>
      <p:cxnSp>
        <p:nvCxnSpPr>
          <p:cNvPr id="76" name="直線コネクタ 75"/>
          <p:cNvCxnSpPr/>
          <p:nvPr/>
        </p:nvCxnSpPr>
        <p:spPr>
          <a:xfrm flipV="1">
            <a:off x="2609123" y="3429000"/>
            <a:ext cx="1" cy="270003"/>
          </a:xfrm>
          <a:prstGeom prst="line">
            <a:avLst/>
          </a:prstGeom>
          <a:ln w="3175"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grpSp>
        <p:nvGrpSpPr>
          <p:cNvPr id="77" name="グループ化 76"/>
          <p:cNvGrpSpPr/>
          <p:nvPr/>
        </p:nvGrpSpPr>
        <p:grpSpPr>
          <a:xfrm>
            <a:off x="2519122" y="1628980"/>
            <a:ext cx="180020" cy="360033"/>
            <a:chOff x="4481992" y="1268760"/>
            <a:chExt cx="180020" cy="360033"/>
          </a:xfrm>
        </p:grpSpPr>
        <p:cxnSp>
          <p:nvCxnSpPr>
            <p:cNvPr id="78" name="直線コネクタ 77"/>
            <p:cNvCxnSpPr/>
            <p:nvPr/>
          </p:nvCxnSpPr>
          <p:spPr>
            <a:xfrm flipV="1">
              <a:off x="4572003" y="1268760"/>
              <a:ext cx="1" cy="360033"/>
            </a:xfrm>
            <a:prstGeom prst="line">
              <a:avLst/>
            </a:prstGeom>
            <a:ln w="3175" cap="rnd">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9" name="直線コネクタ 78"/>
            <p:cNvCxnSpPr/>
            <p:nvPr/>
          </p:nvCxnSpPr>
          <p:spPr>
            <a:xfrm flipH="1">
              <a:off x="4481992" y="1268760"/>
              <a:ext cx="180020"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80" name="直線コネクタ 79"/>
          <p:cNvCxnSpPr/>
          <p:nvPr/>
        </p:nvCxnSpPr>
        <p:spPr>
          <a:xfrm flipV="1">
            <a:off x="2609123" y="2438989"/>
            <a:ext cx="1" cy="540006"/>
          </a:xfrm>
          <a:prstGeom prst="line">
            <a:avLst/>
          </a:prstGeom>
          <a:ln w="3175"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86" name="直線コネクタ 85"/>
          <p:cNvCxnSpPr/>
          <p:nvPr/>
        </p:nvCxnSpPr>
        <p:spPr>
          <a:xfrm flipH="1">
            <a:off x="2609123" y="2708992"/>
            <a:ext cx="360112" cy="0"/>
          </a:xfrm>
          <a:prstGeom prst="line">
            <a:avLst/>
          </a:prstGeom>
          <a:ln w="3175" cap="rnd">
            <a:solidFill>
              <a:srgbClr val="000000"/>
            </a:solidFill>
            <a:headEnd type="none"/>
            <a:tailEnd type="oval"/>
          </a:ln>
        </p:spPr>
        <p:style>
          <a:lnRef idx="1">
            <a:schemeClr val="accent1"/>
          </a:lnRef>
          <a:fillRef idx="0">
            <a:schemeClr val="accent1"/>
          </a:fillRef>
          <a:effectRef idx="0">
            <a:schemeClr val="accent1"/>
          </a:effectRef>
          <a:fontRef idx="minor">
            <a:schemeClr val="tx1"/>
          </a:fontRef>
        </p:style>
      </p:cxnSp>
      <p:grpSp>
        <p:nvGrpSpPr>
          <p:cNvPr id="87" name="グループ化 86"/>
          <p:cNvGrpSpPr/>
          <p:nvPr/>
        </p:nvGrpSpPr>
        <p:grpSpPr>
          <a:xfrm rot="10800000">
            <a:off x="1663393" y="2528990"/>
            <a:ext cx="90012" cy="360048"/>
            <a:chOff x="2051664" y="1988808"/>
            <a:chExt cx="90012" cy="360048"/>
          </a:xfrm>
        </p:grpSpPr>
        <p:cxnSp>
          <p:nvCxnSpPr>
            <p:cNvPr id="89" name="直線コネクタ 88"/>
            <p:cNvCxnSpPr/>
            <p:nvPr/>
          </p:nvCxnSpPr>
          <p:spPr>
            <a:xfrm flipH="1">
              <a:off x="2051664" y="1988808"/>
              <a:ext cx="0" cy="360048"/>
            </a:xfrm>
            <a:prstGeom prst="line">
              <a:avLst/>
            </a:prstGeom>
            <a:ln w="57150" cap="rnd">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91" name="直線コネクタ 90"/>
            <p:cNvCxnSpPr/>
            <p:nvPr/>
          </p:nvCxnSpPr>
          <p:spPr>
            <a:xfrm flipH="1">
              <a:off x="2141676" y="1988808"/>
              <a:ext cx="0" cy="360048"/>
            </a:xfrm>
            <a:prstGeom prst="line">
              <a:avLst/>
            </a:prstGeom>
            <a:ln w="57150" cap="rnd">
              <a:solidFill>
                <a:schemeClr val="accent6"/>
              </a:solidFill>
            </a:ln>
          </p:spPr>
          <p:style>
            <a:lnRef idx="1">
              <a:schemeClr val="accent1"/>
            </a:lnRef>
            <a:fillRef idx="0">
              <a:schemeClr val="accent1"/>
            </a:fillRef>
            <a:effectRef idx="0">
              <a:schemeClr val="accent1"/>
            </a:effectRef>
            <a:fontRef idx="minor">
              <a:schemeClr val="tx1"/>
            </a:fontRef>
          </p:style>
        </p:cxnSp>
      </p:grpSp>
      <p:grpSp>
        <p:nvGrpSpPr>
          <p:cNvPr id="92" name="グループ化 152"/>
          <p:cNvGrpSpPr/>
          <p:nvPr/>
        </p:nvGrpSpPr>
        <p:grpSpPr>
          <a:xfrm>
            <a:off x="1933396" y="3699003"/>
            <a:ext cx="180002" cy="90001"/>
            <a:chOff x="3643306" y="4500570"/>
            <a:chExt cx="428628" cy="144464"/>
          </a:xfrm>
        </p:grpSpPr>
        <p:cxnSp>
          <p:nvCxnSpPr>
            <p:cNvPr id="93" name="直線コネクタ 92"/>
            <p:cNvCxnSpPr/>
            <p:nvPr/>
          </p:nvCxnSpPr>
          <p:spPr>
            <a:xfrm>
              <a:off x="3643306" y="4500570"/>
              <a:ext cx="428628"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cxnSp>
          <p:nvCxnSpPr>
            <p:cNvPr id="94" name="直線コネクタ 93"/>
            <p:cNvCxnSpPr/>
            <p:nvPr/>
          </p:nvCxnSpPr>
          <p:spPr>
            <a:xfrm>
              <a:off x="3714744" y="4572008"/>
              <a:ext cx="285752"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cxnSp>
          <p:nvCxnSpPr>
            <p:cNvPr id="95" name="直線コネクタ 94"/>
            <p:cNvCxnSpPr/>
            <p:nvPr/>
          </p:nvCxnSpPr>
          <p:spPr>
            <a:xfrm>
              <a:off x="3786182" y="4643446"/>
              <a:ext cx="130188"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grpSp>
      <p:sp>
        <p:nvSpPr>
          <p:cNvPr id="96" name="フリーフォーム 95"/>
          <p:cNvSpPr/>
          <p:nvPr/>
        </p:nvSpPr>
        <p:spPr bwMode="auto">
          <a:xfrm rot="5400000" flipH="1">
            <a:off x="1393389" y="3068995"/>
            <a:ext cx="990011" cy="270003"/>
          </a:xfrm>
          <a:custGeom>
            <a:avLst/>
            <a:gdLst>
              <a:gd name="connsiteX0" fmla="*/ 0 w 1278531"/>
              <a:gd name="connsiteY0" fmla="*/ 112846 h 789920"/>
              <a:gd name="connsiteX1" fmla="*/ 1095884 w 1278531"/>
              <a:gd name="connsiteY1" fmla="*/ 112846 h 789920"/>
              <a:gd name="connsiteX2" fmla="*/ 1095884 w 1278531"/>
              <a:gd name="connsiteY2" fmla="*/ 789920 h 789920"/>
              <a:gd name="connsiteX0" fmla="*/ 0 w 1278531"/>
              <a:gd name="connsiteY0" fmla="*/ 0 h 677074"/>
              <a:gd name="connsiteX1" fmla="*/ 1095884 w 1278531"/>
              <a:gd name="connsiteY1" fmla="*/ 0 h 677074"/>
              <a:gd name="connsiteX2" fmla="*/ 1095884 w 1278531"/>
              <a:gd name="connsiteY2" fmla="*/ 677074 h 677074"/>
              <a:gd name="connsiteX0" fmla="*/ 0 w 1095884"/>
              <a:gd name="connsiteY0" fmla="*/ 0 h 677074"/>
              <a:gd name="connsiteX1" fmla="*/ 1095884 w 1095884"/>
              <a:gd name="connsiteY1" fmla="*/ 0 h 677074"/>
              <a:gd name="connsiteX2" fmla="*/ 1095884 w 1095884"/>
              <a:gd name="connsiteY2" fmla="*/ 677074 h 677074"/>
            </a:gdLst>
            <a:ahLst/>
            <a:cxnLst>
              <a:cxn ang="0">
                <a:pos x="connsiteX0" y="connsiteY0"/>
              </a:cxn>
              <a:cxn ang="0">
                <a:pos x="connsiteX1" y="connsiteY1"/>
              </a:cxn>
              <a:cxn ang="0">
                <a:pos x="connsiteX2" y="connsiteY2"/>
              </a:cxn>
            </a:cxnLst>
            <a:rect l="l" t="t" r="r" b="b"/>
            <a:pathLst>
              <a:path w="1095884" h="677074">
                <a:moveTo>
                  <a:pt x="0" y="0"/>
                </a:moveTo>
                <a:lnTo>
                  <a:pt x="1095884" y="0"/>
                </a:lnTo>
                <a:lnTo>
                  <a:pt x="1095884" y="677074"/>
                </a:lnTo>
              </a:path>
            </a:pathLst>
          </a:custGeom>
          <a:ln w="3175" cap="rnd">
            <a:headEnd type="none" w="sm" len="sm"/>
            <a:tailEnd type="none" w="sm" len="sm"/>
          </a:ln>
          <a:effectLst/>
        </p:spPr>
        <p:style>
          <a:lnRef idx="2">
            <a:schemeClr val="dk1"/>
          </a:lnRef>
          <a:fillRef idx="0">
            <a:schemeClr val="dk1"/>
          </a:fillRef>
          <a:effectRef idx="1">
            <a:schemeClr val="dk1"/>
          </a:effectRef>
          <a:fontRef idx="minor">
            <a:schemeClr val="tx1"/>
          </a:fontRef>
        </p:style>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dirty="0">
              <a:ln>
                <a:noFill/>
              </a:ln>
              <a:solidFill>
                <a:schemeClr val="tx1"/>
              </a:solidFill>
              <a:effectLst/>
              <a:latin typeface="Arial Narrow" pitchFamily="34" charset="0"/>
              <a:ea typeface="メイリオ" pitchFamily="50" charset="-128"/>
            </a:endParaRPr>
          </a:p>
        </p:txBody>
      </p:sp>
      <p:cxnSp>
        <p:nvCxnSpPr>
          <p:cNvPr id="97" name="直線コネクタ 96"/>
          <p:cNvCxnSpPr/>
          <p:nvPr/>
        </p:nvCxnSpPr>
        <p:spPr>
          <a:xfrm>
            <a:off x="1483391" y="2708992"/>
            <a:ext cx="179894" cy="0"/>
          </a:xfrm>
          <a:prstGeom prst="line">
            <a:avLst/>
          </a:prstGeom>
          <a:ln w="3175" cap="rnd">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0" name="直線コネクタ 99"/>
          <p:cNvCxnSpPr/>
          <p:nvPr/>
        </p:nvCxnSpPr>
        <p:spPr>
          <a:xfrm>
            <a:off x="943385" y="2708992"/>
            <a:ext cx="540006" cy="0"/>
          </a:xfrm>
          <a:prstGeom prst="line">
            <a:avLst/>
          </a:prstGeom>
          <a:ln w="3175" cap="rnd">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4" name="正方形/長方形 83"/>
          <p:cNvSpPr/>
          <p:nvPr/>
        </p:nvSpPr>
        <p:spPr bwMode="auto">
          <a:xfrm>
            <a:off x="1753394" y="1268976"/>
            <a:ext cx="720008" cy="720007"/>
          </a:xfrm>
          <a:prstGeom prst="rect">
            <a:avLst/>
          </a:prstGeom>
          <a:noFill/>
          <a:ln>
            <a:noFill/>
            <a:headEnd/>
            <a:tailEnd type="triangle" w="sm" len="med"/>
          </a:ln>
          <a:effectLst/>
        </p:spPr>
        <p:style>
          <a:lnRef idx="1">
            <a:schemeClr val="accent5"/>
          </a:lnRef>
          <a:fillRef idx="2">
            <a:schemeClr val="accent5"/>
          </a:fillRef>
          <a:effectRef idx="1">
            <a:schemeClr val="accent5"/>
          </a:effectRef>
          <a:fontRef idx="minor">
            <a:schemeClr val="dk1"/>
          </a:fontRef>
        </p:style>
        <p:txBody>
          <a:bodyPr wrap="none" rtlCol="0" anchor="ctr"/>
          <a:lstStyle/>
          <a:p>
            <a:pPr algn="ctr"/>
            <a:r>
              <a:rPr kumimoji="1" lang="ja-JP" altLang="en-US" sz="2000" dirty="0">
                <a:solidFill>
                  <a:schemeClr val="tx1">
                    <a:lumMod val="75000"/>
                    <a:lumOff val="25000"/>
                  </a:schemeClr>
                </a:solidFill>
              </a:rPr>
              <a:t>電源</a:t>
            </a:r>
          </a:p>
        </p:txBody>
      </p:sp>
      <p:cxnSp>
        <p:nvCxnSpPr>
          <p:cNvPr id="85" name="直線コネクタ 84"/>
          <p:cNvCxnSpPr/>
          <p:nvPr/>
        </p:nvCxnSpPr>
        <p:spPr>
          <a:xfrm>
            <a:off x="3311986" y="2708992"/>
            <a:ext cx="540006" cy="0"/>
          </a:xfrm>
          <a:prstGeom prst="line">
            <a:avLst/>
          </a:prstGeom>
          <a:ln w="3175" cap="rnd">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88" name="グループ化 87"/>
          <p:cNvGrpSpPr/>
          <p:nvPr/>
        </p:nvGrpSpPr>
        <p:grpSpPr>
          <a:xfrm rot="5400000">
            <a:off x="5990341" y="2535891"/>
            <a:ext cx="67531" cy="337533"/>
            <a:chOff x="3401870" y="728700"/>
            <a:chExt cx="180020" cy="405045"/>
          </a:xfrm>
        </p:grpSpPr>
        <p:cxnSp>
          <p:nvCxnSpPr>
            <p:cNvPr id="90" name="直線コネクタ 89"/>
            <p:cNvCxnSpPr/>
            <p:nvPr/>
          </p:nvCxnSpPr>
          <p:spPr>
            <a:xfrm>
              <a:off x="3401870" y="773705"/>
              <a:ext cx="180020" cy="45005"/>
            </a:xfrm>
            <a:prstGeom prst="line">
              <a:avLst/>
            </a:prstGeom>
            <a:ln w="28575" cap="rnd">
              <a:solidFill>
                <a:schemeClr val="accent5"/>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99" name="直線コネクタ 98"/>
            <p:cNvCxnSpPr/>
            <p:nvPr/>
          </p:nvCxnSpPr>
          <p:spPr>
            <a:xfrm flipV="1">
              <a:off x="3401870" y="818710"/>
              <a:ext cx="180020" cy="45006"/>
            </a:xfrm>
            <a:prstGeom prst="line">
              <a:avLst/>
            </a:prstGeom>
            <a:ln w="28575" cap="rnd">
              <a:solidFill>
                <a:schemeClr val="accent5"/>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101" name="直線コネクタ 100"/>
            <p:cNvCxnSpPr/>
            <p:nvPr/>
          </p:nvCxnSpPr>
          <p:spPr>
            <a:xfrm>
              <a:off x="3401870" y="863715"/>
              <a:ext cx="180020" cy="45005"/>
            </a:xfrm>
            <a:prstGeom prst="line">
              <a:avLst/>
            </a:prstGeom>
            <a:ln w="28575" cap="rnd">
              <a:solidFill>
                <a:schemeClr val="accent5"/>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102" name="直線コネクタ 101"/>
            <p:cNvCxnSpPr/>
            <p:nvPr/>
          </p:nvCxnSpPr>
          <p:spPr>
            <a:xfrm flipV="1">
              <a:off x="3401870" y="908720"/>
              <a:ext cx="180020" cy="45006"/>
            </a:xfrm>
            <a:prstGeom prst="line">
              <a:avLst/>
            </a:prstGeom>
            <a:ln w="28575" cap="rnd">
              <a:solidFill>
                <a:schemeClr val="accent5"/>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103" name="直線コネクタ 102"/>
            <p:cNvCxnSpPr/>
            <p:nvPr/>
          </p:nvCxnSpPr>
          <p:spPr>
            <a:xfrm>
              <a:off x="3401870" y="953725"/>
              <a:ext cx="180020" cy="45005"/>
            </a:xfrm>
            <a:prstGeom prst="line">
              <a:avLst/>
            </a:prstGeom>
            <a:ln w="28575" cap="rnd">
              <a:solidFill>
                <a:schemeClr val="accent5"/>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104" name="直線コネクタ 103"/>
            <p:cNvCxnSpPr/>
            <p:nvPr/>
          </p:nvCxnSpPr>
          <p:spPr>
            <a:xfrm flipV="1">
              <a:off x="3401870" y="998730"/>
              <a:ext cx="180020" cy="45006"/>
            </a:xfrm>
            <a:prstGeom prst="line">
              <a:avLst/>
            </a:prstGeom>
            <a:ln w="28575" cap="rnd">
              <a:solidFill>
                <a:schemeClr val="accent5"/>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105" name="直線コネクタ 104"/>
            <p:cNvCxnSpPr/>
            <p:nvPr/>
          </p:nvCxnSpPr>
          <p:spPr>
            <a:xfrm>
              <a:off x="3401870" y="1043735"/>
              <a:ext cx="180020" cy="45005"/>
            </a:xfrm>
            <a:prstGeom prst="line">
              <a:avLst/>
            </a:prstGeom>
            <a:ln w="28575" cap="rnd">
              <a:solidFill>
                <a:schemeClr val="accent5"/>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106" name="直線コネクタ 105"/>
            <p:cNvCxnSpPr/>
            <p:nvPr/>
          </p:nvCxnSpPr>
          <p:spPr>
            <a:xfrm flipV="1">
              <a:off x="3491880" y="1088741"/>
              <a:ext cx="90010" cy="45004"/>
            </a:xfrm>
            <a:prstGeom prst="line">
              <a:avLst/>
            </a:prstGeom>
            <a:ln w="28575" cap="rnd">
              <a:solidFill>
                <a:schemeClr val="accent5"/>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107" name="直線コネクタ 106"/>
            <p:cNvCxnSpPr/>
            <p:nvPr/>
          </p:nvCxnSpPr>
          <p:spPr>
            <a:xfrm flipV="1">
              <a:off x="3401870" y="728700"/>
              <a:ext cx="90010" cy="45006"/>
            </a:xfrm>
            <a:prstGeom prst="line">
              <a:avLst/>
            </a:prstGeom>
            <a:ln w="28575" cap="rnd">
              <a:solidFill>
                <a:schemeClr val="accent5"/>
              </a:solidFill>
              <a:headEnd type="none" w="sm" len="sm"/>
              <a:tailEnd type="none"/>
            </a:ln>
          </p:spPr>
          <p:style>
            <a:lnRef idx="1">
              <a:schemeClr val="accent1"/>
            </a:lnRef>
            <a:fillRef idx="0">
              <a:schemeClr val="accent1"/>
            </a:fillRef>
            <a:effectRef idx="0">
              <a:schemeClr val="accent1"/>
            </a:effectRef>
            <a:fontRef idx="minor">
              <a:schemeClr val="tx1"/>
            </a:fontRef>
          </p:style>
        </p:cxnSp>
      </p:grpSp>
      <p:grpSp>
        <p:nvGrpSpPr>
          <p:cNvPr id="108" name="グループ化 107"/>
          <p:cNvGrpSpPr/>
          <p:nvPr/>
        </p:nvGrpSpPr>
        <p:grpSpPr>
          <a:xfrm>
            <a:off x="5263433" y="1988984"/>
            <a:ext cx="270012" cy="450012"/>
            <a:chOff x="5787000" y="1944000"/>
            <a:chExt cx="270012" cy="450012"/>
          </a:xfrm>
        </p:grpSpPr>
        <p:cxnSp>
          <p:nvCxnSpPr>
            <p:cNvPr id="109" name="直線コネクタ 108"/>
            <p:cNvCxnSpPr/>
            <p:nvPr/>
          </p:nvCxnSpPr>
          <p:spPr>
            <a:xfrm>
              <a:off x="5787000" y="1989000"/>
              <a:ext cx="225004" cy="360003"/>
            </a:xfrm>
            <a:prstGeom prst="line">
              <a:avLst/>
            </a:prstGeom>
            <a:ln w="38100" cap="rnd">
              <a:solidFill>
                <a:schemeClr val="accent5"/>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110" name="円/楕円 109"/>
            <p:cNvSpPr/>
            <p:nvPr/>
          </p:nvSpPr>
          <p:spPr>
            <a:xfrm rot="16200000" flipH="1">
              <a:off x="5967000" y="2304000"/>
              <a:ext cx="90012" cy="90012"/>
            </a:xfrm>
            <a:prstGeom prst="ellipse">
              <a:avLst/>
            </a:prstGeom>
            <a:solidFill>
              <a:schemeClr val="bg1"/>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sp>
          <p:nvSpPr>
            <p:cNvPr id="111" name="円/楕円 110"/>
            <p:cNvSpPr/>
            <p:nvPr/>
          </p:nvSpPr>
          <p:spPr>
            <a:xfrm rot="16200000" flipH="1">
              <a:off x="5967000" y="1944000"/>
              <a:ext cx="90012" cy="90012"/>
            </a:xfrm>
            <a:prstGeom prst="ellipse">
              <a:avLst/>
            </a:prstGeom>
            <a:solidFill>
              <a:schemeClr val="bg1"/>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grpSp>
        <p:nvGrpSpPr>
          <p:cNvPr id="112" name="グループ化 111"/>
          <p:cNvGrpSpPr/>
          <p:nvPr/>
        </p:nvGrpSpPr>
        <p:grpSpPr>
          <a:xfrm>
            <a:off x="5443435" y="2978995"/>
            <a:ext cx="90012" cy="450012"/>
            <a:chOff x="5967000" y="1944000"/>
            <a:chExt cx="90012" cy="450012"/>
          </a:xfrm>
        </p:grpSpPr>
        <p:cxnSp>
          <p:nvCxnSpPr>
            <p:cNvPr id="113" name="直線コネクタ 112"/>
            <p:cNvCxnSpPr>
              <a:stCxn id="115" idx="0"/>
            </p:cNvCxnSpPr>
            <p:nvPr/>
          </p:nvCxnSpPr>
          <p:spPr>
            <a:xfrm>
              <a:off x="5967000" y="1989006"/>
              <a:ext cx="45004" cy="359997"/>
            </a:xfrm>
            <a:prstGeom prst="line">
              <a:avLst/>
            </a:prstGeom>
            <a:ln w="34925" cap="rnd">
              <a:solidFill>
                <a:schemeClr val="accent5"/>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114" name="円/楕円 113"/>
            <p:cNvSpPr/>
            <p:nvPr/>
          </p:nvSpPr>
          <p:spPr>
            <a:xfrm rot="16200000" flipH="1">
              <a:off x="5967000" y="2304000"/>
              <a:ext cx="90012" cy="90012"/>
            </a:xfrm>
            <a:prstGeom prst="ellipse">
              <a:avLst/>
            </a:prstGeom>
            <a:solidFill>
              <a:schemeClr val="bg1"/>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sp>
          <p:nvSpPr>
            <p:cNvPr id="115" name="円/楕円 114"/>
            <p:cNvSpPr/>
            <p:nvPr/>
          </p:nvSpPr>
          <p:spPr>
            <a:xfrm rot="16200000" flipH="1">
              <a:off x="5967000" y="1944000"/>
              <a:ext cx="90012" cy="90012"/>
            </a:xfrm>
            <a:prstGeom prst="ellipse">
              <a:avLst/>
            </a:prstGeom>
            <a:solidFill>
              <a:schemeClr val="bg1"/>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grpSp>
        <p:nvGrpSpPr>
          <p:cNvPr id="116" name="グループ化 152"/>
          <p:cNvGrpSpPr/>
          <p:nvPr/>
        </p:nvGrpSpPr>
        <p:grpSpPr>
          <a:xfrm>
            <a:off x="5399154" y="3699002"/>
            <a:ext cx="180002" cy="90001"/>
            <a:chOff x="3643306" y="4500570"/>
            <a:chExt cx="428628" cy="144464"/>
          </a:xfrm>
        </p:grpSpPr>
        <p:cxnSp>
          <p:nvCxnSpPr>
            <p:cNvPr id="117" name="直線コネクタ 116"/>
            <p:cNvCxnSpPr/>
            <p:nvPr/>
          </p:nvCxnSpPr>
          <p:spPr>
            <a:xfrm>
              <a:off x="3643306" y="4500570"/>
              <a:ext cx="428628"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cxnSp>
          <p:nvCxnSpPr>
            <p:cNvPr id="118" name="直線コネクタ 117"/>
            <p:cNvCxnSpPr/>
            <p:nvPr/>
          </p:nvCxnSpPr>
          <p:spPr>
            <a:xfrm>
              <a:off x="3714744" y="4572008"/>
              <a:ext cx="285752"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cxnSp>
          <p:nvCxnSpPr>
            <p:cNvPr id="119" name="直線コネクタ 118"/>
            <p:cNvCxnSpPr/>
            <p:nvPr/>
          </p:nvCxnSpPr>
          <p:spPr>
            <a:xfrm>
              <a:off x="3786182" y="4643446"/>
              <a:ext cx="130188"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grpSp>
      <p:cxnSp>
        <p:nvCxnSpPr>
          <p:cNvPr id="120" name="直線コネクタ 119"/>
          <p:cNvCxnSpPr/>
          <p:nvPr/>
        </p:nvCxnSpPr>
        <p:spPr>
          <a:xfrm flipV="1">
            <a:off x="5489155" y="3429000"/>
            <a:ext cx="1" cy="270003"/>
          </a:xfrm>
          <a:prstGeom prst="line">
            <a:avLst/>
          </a:prstGeom>
          <a:ln w="3175"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grpSp>
        <p:nvGrpSpPr>
          <p:cNvPr id="121" name="グループ化 120"/>
          <p:cNvGrpSpPr/>
          <p:nvPr/>
        </p:nvGrpSpPr>
        <p:grpSpPr>
          <a:xfrm>
            <a:off x="5399154" y="1628980"/>
            <a:ext cx="180020" cy="360033"/>
            <a:chOff x="4481992" y="1268760"/>
            <a:chExt cx="180020" cy="360033"/>
          </a:xfrm>
        </p:grpSpPr>
        <p:cxnSp>
          <p:nvCxnSpPr>
            <p:cNvPr id="122" name="直線コネクタ 121"/>
            <p:cNvCxnSpPr/>
            <p:nvPr/>
          </p:nvCxnSpPr>
          <p:spPr>
            <a:xfrm flipV="1">
              <a:off x="4572003" y="1268760"/>
              <a:ext cx="1" cy="360033"/>
            </a:xfrm>
            <a:prstGeom prst="line">
              <a:avLst/>
            </a:prstGeom>
            <a:ln w="3175" cap="rnd">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3" name="直線コネクタ 122"/>
            <p:cNvCxnSpPr/>
            <p:nvPr/>
          </p:nvCxnSpPr>
          <p:spPr>
            <a:xfrm flipH="1">
              <a:off x="4481992" y="1268760"/>
              <a:ext cx="180020"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124" name="直線コネクタ 123"/>
          <p:cNvCxnSpPr/>
          <p:nvPr/>
        </p:nvCxnSpPr>
        <p:spPr>
          <a:xfrm flipV="1">
            <a:off x="5489155" y="2438989"/>
            <a:ext cx="1" cy="540006"/>
          </a:xfrm>
          <a:prstGeom prst="line">
            <a:avLst/>
          </a:prstGeom>
          <a:ln w="3175"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125" name="直線コネクタ 124"/>
          <p:cNvCxnSpPr/>
          <p:nvPr/>
        </p:nvCxnSpPr>
        <p:spPr>
          <a:xfrm flipH="1">
            <a:off x="5489155" y="2708992"/>
            <a:ext cx="360112" cy="0"/>
          </a:xfrm>
          <a:prstGeom prst="line">
            <a:avLst/>
          </a:prstGeom>
          <a:ln w="3175" cap="rnd">
            <a:solidFill>
              <a:srgbClr val="000000"/>
            </a:solidFill>
            <a:headEnd type="none"/>
            <a:tailEnd type="oval"/>
          </a:ln>
        </p:spPr>
        <p:style>
          <a:lnRef idx="1">
            <a:schemeClr val="accent1"/>
          </a:lnRef>
          <a:fillRef idx="0">
            <a:schemeClr val="accent1"/>
          </a:fillRef>
          <a:effectRef idx="0">
            <a:schemeClr val="accent1"/>
          </a:effectRef>
          <a:fontRef idx="minor">
            <a:schemeClr val="tx1"/>
          </a:fontRef>
        </p:style>
      </p:cxnSp>
      <p:grpSp>
        <p:nvGrpSpPr>
          <p:cNvPr id="126" name="グループ化 125"/>
          <p:cNvGrpSpPr/>
          <p:nvPr/>
        </p:nvGrpSpPr>
        <p:grpSpPr>
          <a:xfrm rot="10800000">
            <a:off x="4543425" y="2528990"/>
            <a:ext cx="90012" cy="360048"/>
            <a:chOff x="2051664" y="1988808"/>
            <a:chExt cx="90012" cy="360048"/>
          </a:xfrm>
        </p:grpSpPr>
        <p:cxnSp>
          <p:nvCxnSpPr>
            <p:cNvPr id="127" name="直線コネクタ 126"/>
            <p:cNvCxnSpPr/>
            <p:nvPr/>
          </p:nvCxnSpPr>
          <p:spPr>
            <a:xfrm flipH="1">
              <a:off x="2051664" y="1988808"/>
              <a:ext cx="0" cy="360048"/>
            </a:xfrm>
            <a:prstGeom prst="line">
              <a:avLst/>
            </a:prstGeom>
            <a:ln w="57150" cap="rnd">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28" name="直線コネクタ 127"/>
            <p:cNvCxnSpPr/>
            <p:nvPr/>
          </p:nvCxnSpPr>
          <p:spPr>
            <a:xfrm flipH="1">
              <a:off x="2141676" y="1988808"/>
              <a:ext cx="0" cy="360048"/>
            </a:xfrm>
            <a:prstGeom prst="line">
              <a:avLst/>
            </a:prstGeom>
            <a:ln w="57150" cap="rnd">
              <a:solidFill>
                <a:schemeClr val="accent5"/>
              </a:solidFill>
            </a:ln>
          </p:spPr>
          <p:style>
            <a:lnRef idx="1">
              <a:schemeClr val="accent1"/>
            </a:lnRef>
            <a:fillRef idx="0">
              <a:schemeClr val="accent1"/>
            </a:fillRef>
            <a:effectRef idx="0">
              <a:schemeClr val="accent1"/>
            </a:effectRef>
            <a:fontRef idx="minor">
              <a:schemeClr val="tx1"/>
            </a:fontRef>
          </p:style>
        </p:cxnSp>
      </p:grpSp>
      <p:grpSp>
        <p:nvGrpSpPr>
          <p:cNvPr id="129" name="グループ化 152"/>
          <p:cNvGrpSpPr/>
          <p:nvPr/>
        </p:nvGrpSpPr>
        <p:grpSpPr>
          <a:xfrm>
            <a:off x="4813428" y="3699003"/>
            <a:ext cx="180002" cy="90001"/>
            <a:chOff x="3643306" y="4500570"/>
            <a:chExt cx="428628" cy="144464"/>
          </a:xfrm>
        </p:grpSpPr>
        <p:cxnSp>
          <p:nvCxnSpPr>
            <p:cNvPr id="130" name="直線コネクタ 129"/>
            <p:cNvCxnSpPr/>
            <p:nvPr/>
          </p:nvCxnSpPr>
          <p:spPr>
            <a:xfrm>
              <a:off x="3643306" y="4500570"/>
              <a:ext cx="428628"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cxnSp>
          <p:nvCxnSpPr>
            <p:cNvPr id="131" name="直線コネクタ 130"/>
            <p:cNvCxnSpPr/>
            <p:nvPr/>
          </p:nvCxnSpPr>
          <p:spPr>
            <a:xfrm>
              <a:off x="3714744" y="4572008"/>
              <a:ext cx="285752"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cxnSp>
          <p:nvCxnSpPr>
            <p:cNvPr id="132" name="直線コネクタ 131"/>
            <p:cNvCxnSpPr/>
            <p:nvPr/>
          </p:nvCxnSpPr>
          <p:spPr>
            <a:xfrm>
              <a:off x="3786182" y="4643446"/>
              <a:ext cx="130188"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grpSp>
      <p:sp>
        <p:nvSpPr>
          <p:cNvPr id="133" name="フリーフォーム 132"/>
          <p:cNvSpPr/>
          <p:nvPr/>
        </p:nvSpPr>
        <p:spPr bwMode="auto">
          <a:xfrm rot="5400000" flipH="1">
            <a:off x="4273421" y="3068995"/>
            <a:ext cx="990011" cy="270003"/>
          </a:xfrm>
          <a:custGeom>
            <a:avLst/>
            <a:gdLst>
              <a:gd name="connsiteX0" fmla="*/ 0 w 1278531"/>
              <a:gd name="connsiteY0" fmla="*/ 112846 h 789920"/>
              <a:gd name="connsiteX1" fmla="*/ 1095884 w 1278531"/>
              <a:gd name="connsiteY1" fmla="*/ 112846 h 789920"/>
              <a:gd name="connsiteX2" fmla="*/ 1095884 w 1278531"/>
              <a:gd name="connsiteY2" fmla="*/ 789920 h 789920"/>
              <a:gd name="connsiteX0" fmla="*/ 0 w 1278531"/>
              <a:gd name="connsiteY0" fmla="*/ 0 h 677074"/>
              <a:gd name="connsiteX1" fmla="*/ 1095884 w 1278531"/>
              <a:gd name="connsiteY1" fmla="*/ 0 h 677074"/>
              <a:gd name="connsiteX2" fmla="*/ 1095884 w 1278531"/>
              <a:gd name="connsiteY2" fmla="*/ 677074 h 677074"/>
              <a:gd name="connsiteX0" fmla="*/ 0 w 1095884"/>
              <a:gd name="connsiteY0" fmla="*/ 0 h 677074"/>
              <a:gd name="connsiteX1" fmla="*/ 1095884 w 1095884"/>
              <a:gd name="connsiteY1" fmla="*/ 0 h 677074"/>
              <a:gd name="connsiteX2" fmla="*/ 1095884 w 1095884"/>
              <a:gd name="connsiteY2" fmla="*/ 677074 h 677074"/>
            </a:gdLst>
            <a:ahLst/>
            <a:cxnLst>
              <a:cxn ang="0">
                <a:pos x="connsiteX0" y="connsiteY0"/>
              </a:cxn>
              <a:cxn ang="0">
                <a:pos x="connsiteX1" y="connsiteY1"/>
              </a:cxn>
              <a:cxn ang="0">
                <a:pos x="connsiteX2" y="connsiteY2"/>
              </a:cxn>
            </a:cxnLst>
            <a:rect l="l" t="t" r="r" b="b"/>
            <a:pathLst>
              <a:path w="1095884" h="677074">
                <a:moveTo>
                  <a:pt x="0" y="0"/>
                </a:moveTo>
                <a:lnTo>
                  <a:pt x="1095884" y="0"/>
                </a:lnTo>
                <a:lnTo>
                  <a:pt x="1095884" y="677074"/>
                </a:lnTo>
              </a:path>
            </a:pathLst>
          </a:custGeom>
          <a:ln w="3175" cap="rnd">
            <a:headEnd type="none" w="sm" len="sm"/>
            <a:tailEnd type="none" w="sm" len="sm"/>
          </a:ln>
          <a:effectLst/>
        </p:spPr>
        <p:style>
          <a:lnRef idx="2">
            <a:schemeClr val="dk1"/>
          </a:lnRef>
          <a:fillRef idx="0">
            <a:schemeClr val="dk1"/>
          </a:fillRef>
          <a:effectRef idx="1">
            <a:schemeClr val="dk1"/>
          </a:effectRef>
          <a:fontRef idx="minor">
            <a:schemeClr val="tx1"/>
          </a:fontRef>
        </p:style>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dirty="0">
              <a:ln>
                <a:noFill/>
              </a:ln>
              <a:solidFill>
                <a:schemeClr val="tx1"/>
              </a:solidFill>
              <a:effectLst/>
              <a:latin typeface="Arial Narrow" pitchFamily="34" charset="0"/>
              <a:ea typeface="メイリオ" pitchFamily="50" charset="-128"/>
            </a:endParaRPr>
          </a:p>
        </p:txBody>
      </p:sp>
      <p:cxnSp>
        <p:nvCxnSpPr>
          <p:cNvPr id="134" name="直線コネクタ 133"/>
          <p:cNvCxnSpPr/>
          <p:nvPr/>
        </p:nvCxnSpPr>
        <p:spPr>
          <a:xfrm>
            <a:off x="4363423" y="2708992"/>
            <a:ext cx="179894" cy="0"/>
          </a:xfrm>
          <a:prstGeom prst="line">
            <a:avLst/>
          </a:prstGeom>
          <a:ln w="3175" cap="rnd">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5" name="直線コネクタ 134"/>
          <p:cNvCxnSpPr/>
          <p:nvPr/>
        </p:nvCxnSpPr>
        <p:spPr>
          <a:xfrm>
            <a:off x="3823417" y="2708992"/>
            <a:ext cx="540006" cy="0"/>
          </a:xfrm>
          <a:prstGeom prst="line">
            <a:avLst/>
          </a:prstGeom>
          <a:ln w="3175" cap="rnd">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37" name="正方形/長方形 136"/>
          <p:cNvSpPr/>
          <p:nvPr/>
        </p:nvSpPr>
        <p:spPr bwMode="auto">
          <a:xfrm>
            <a:off x="4633426" y="1268976"/>
            <a:ext cx="720008" cy="720007"/>
          </a:xfrm>
          <a:prstGeom prst="rect">
            <a:avLst/>
          </a:prstGeom>
          <a:noFill/>
          <a:ln>
            <a:noFill/>
            <a:headEnd/>
            <a:tailEnd type="triangle" w="sm" len="med"/>
          </a:ln>
          <a:effectLst/>
        </p:spPr>
        <p:style>
          <a:lnRef idx="1">
            <a:schemeClr val="accent5"/>
          </a:lnRef>
          <a:fillRef idx="2">
            <a:schemeClr val="accent5"/>
          </a:fillRef>
          <a:effectRef idx="1">
            <a:schemeClr val="accent5"/>
          </a:effectRef>
          <a:fontRef idx="minor">
            <a:schemeClr val="dk1"/>
          </a:fontRef>
        </p:style>
        <p:txBody>
          <a:bodyPr wrap="none" rtlCol="0" anchor="ctr"/>
          <a:lstStyle/>
          <a:p>
            <a:pPr algn="ctr"/>
            <a:r>
              <a:rPr kumimoji="1" lang="ja-JP" altLang="en-US" sz="2000" dirty="0">
                <a:solidFill>
                  <a:schemeClr val="tx1">
                    <a:lumMod val="75000"/>
                    <a:lumOff val="25000"/>
                  </a:schemeClr>
                </a:solidFill>
              </a:rPr>
              <a:t>電源</a:t>
            </a:r>
          </a:p>
        </p:txBody>
      </p:sp>
      <p:cxnSp>
        <p:nvCxnSpPr>
          <p:cNvPr id="138" name="直線コネクタ 137"/>
          <p:cNvCxnSpPr/>
          <p:nvPr/>
        </p:nvCxnSpPr>
        <p:spPr>
          <a:xfrm>
            <a:off x="6192018" y="2708992"/>
            <a:ext cx="540006" cy="0"/>
          </a:xfrm>
          <a:prstGeom prst="line">
            <a:avLst/>
          </a:prstGeom>
          <a:ln w="3175" cap="rnd">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39" name="曲折矢印 138"/>
          <p:cNvSpPr/>
          <p:nvPr/>
        </p:nvSpPr>
        <p:spPr bwMode="auto">
          <a:xfrm rot="10800000" flipH="1">
            <a:off x="2771981" y="1898982"/>
            <a:ext cx="1620018" cy="720008"/>
          </a:xfrm>
          <a:prstGeom prst="bentArrow">
            <a:avLst>
              <a:gd name="adj1" fmla="val 9785"/>
              <a:gd name="adj2" fmla="val 13296"/>
              <a:gd name="adj3" fmla="val 8614"/>
              <a:gd name="adj4" fmla="val 19171"/>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grpSp>
        <p:nvGrpSpPr>
          <p:cNvPr id="140" name="グループ化 139"/>
          <p:cNvGrpSpPr/>
          <p:nvPr/>
        </p:nvGrpSpPr>
        <p:grpSpPr>
          <a:xfrm rot="10800000">
            <a:off x="7452033" y="2528991"/>
            <a:ext cx="90012" cy="360048"/>
            <a:chOff x="2051664" y="1988808"/>
            <a:chExt cx="90012" cy="360048"/>
          </a:xfrm>
        </p:grpSpPr>
        <p:cxnSp>
          <p:nvCxnSpPr>
            <p:cNvPr id="141" name="直線コネクタ 140"/>
            <p:cNvCxnSpPr/>
            <p:nvPr/>
          </p:nvCxnSpPr>
          <p:spPr>
            <a:xfrm flipH="1">
              <a:off x="2051664" y="1988808"/>
              <a:ext cx="0" cy="360048"/>
            </a:xfrm>
            <a:prstGeom prst="line">
              <a:avLst/>
            </a:prstGeom>
            <a:ln w="57150" cap="rnd">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42" name="直線コネクタ 141"/>
            <p:cNvCxnSpPr/>
            <p:nvPr/>
          </p:nvCxnSpPr>
          <p:spPr>
            <a:xfrm flipH="1">
              <a:off x="2141676" y="1988808"/>
              <a:ext cx="0" cy="360048"/>
            </a:xfrm>
            <a:prstGeom prst="line">
              <a:avLst/>
            </a:prstGeom>
            <a:ln w="57150" cap="rnd">
              <a:solidFill>
                <a:schemeClr val="accent3"/>
              </a:solidFill>
            </a:ln>
          </p:spPr>
          <p:style>
            <a:lnRef idx="1">
              <a:schemeClr val="accent1"/>
            </a:lnRef>
            <a:fillRef idx="0">
              <a:schemeClr val="accent1"/>
            </a:fillRef>
            <a:effectRef idx="0">
              <a:schemeClr val="accent1"/>
            </a:effectRef>
            <a:fontRef idx="minor">
              <a:schemeClr val="tx1"/>
            </a:fontRef>
          </p:style>
        </p:cxnSp>
      </p:grpSp>
      <p:grpSp>
        <p:nvGrpSpPr>
          <p:cNvPr id="143" name="グループ化 152"/>
          <p:cNvGrpSpPr/>
          <p:nvPr/>
        </p:nvGrpSpPr>
        <p:grpSpPr>
          <a:xfrm>
            <a:off x="7722036" y="3699004"/>
            <a:ext cx="180002" cy="90001"/>
            <a:chOff x="3643306" y="4500570"/>
            <a:chExt cx="428628" cy="144464"/>
          </a:xfrm>
        </p:grpSpPr>
        <p:cxnSp>
          <p:nvCxnSpPr>
            <p:cNvPr id="144" name="直線コネクタ 143"/>
            <p:cNvCxnSpPr/>
            <p:nvPr/>
          </p:nvCxnSpPr>
          <p:spPr>
            <a:xfrm>
              <a:off x="3643306" y="4500570"/>
              <a:ext cx="428628"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cxnSp>
          <p:nvCxnSpPr>
            <p:cNvPr id="145" name="直線コネクタ 144"/>
            <p:cNvCxnSpPr/>
            <p:nvPr/>
          </p:nvCxnSpPr>
          <p:spPr>
            <a:xfrm>
              <a:off x="3714744" y="4572008"/>
              <a:ext cx="285752"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cxnSp>
          <p:nvCxnSpPr>
            <p:cNvPr id="146" name="直線コネクタ 145"/>
            <p:cNvCxnSpPr/>
            <p:nvPr/>
          </p:nvCxnSpPr>
          <p:spPr>
            <a:xfrm>
              <a:off x="3786182" y="4643446"/>
              <a:ext cx="130188"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grpSp>
      <p:sp>
        <p:nvSpPr>
          <p:cNvPr id="147" name="フリーフォーム 146"/>
          <p:cNvSpPr/>
          <p:nvPr/>
        </p:nvSpPr>
        <p:spPr bwMode="auto">
          <a:xfrm rot="5400000" flipH="1">
            <a:off x="7182029" y="3068996"/>
            <a:ext cx="990011" cy="270003"/>
          </a:xfrm>
          <a:custGeom>
            <a:avLst/>
            <a:gdLst>
              <a:gd name="connsiteX0" fmla="*/ 0 w 1278531"/>
              <a:gd name="connsiteY0" fmla="*/ 112846 h 789920"/>
              <a:gd name="connsiteX1" fmla="*/ 1095884 w 1278531"/>
              <a:gd name="connsiteY1" fmla="*/ 112846 h 789920"/>
              <a:gd name="connsiteX2" fmla="*/ 1095884 w 1278531"/>
              <a:gd name="connsiteY2" fmla="*/ 789920 h 789920"/>
              <a:gd name="connsiteX0" fmla="*/ 0 w 1278531"/>
              <a:gd name="connsiteY0" fmla="*/ 0 h 677074"/>
              <a:gd name="connsiteX1" fmla="*/ 1095884 w 1278531"/>
              <a:gd name="connsiteY1" fmla="*/ 0 h 677074"/>
              <a:gd name="connsiteX2" fmla="*/ 1095884 w 1278531"/>
              <a:gd name="connsiteY2" fmla="*/ 677074 h 677074"/>
              <a:gd name="connsiteX0" fmla="*/ 0 w 1095884"/>
              <a:gd name="connsiteY0" fmla="*/ 0 h 677074"/>
              <a:gd name="connsiteX1" fmla="*/ 1095884 w 1095884"/>
              <a:gd name="connsiteY1" fmla="*/ 0 h 677074"/>
              <a:gd name="connsiteX2" fmla="*/ 1095884 w 1095884"/>
              <a:gd name="connsiteY2" fmla="*/ 677074 h 677074"/>
            </a:gdLst>
            <a:ahLst/>
            <a:cxnLst>
              <a:cxn ang="0">
                <a:pos x="connsiteX0" y="connsiteY0"/>
              </a:cxn>
              <a:cxn ang="0">
                <a:pos x="connsiteX1" y="connsiteY1"/>
              </a:cxn>
              <a:cxn ang="0">
                <a:pos x="connsiteX2" y="connsiteY2"/>
              </a:cxn>
            </a:cxnLst>
            <a:rect l="l" t="t" r="r" b="b"/>
            <a:pathLst>
              <a:path w="1095884" h="677074">
                <a:moveTo>
                  <a:pt x="0" y="0"/>
                </a:moveTo>
                <a:lnTo>
                  <a:pt x="1095884" y="0"/>
                </a:lnTo>
                <a:lnTo>
                  <a:pt x="1095884" y="677074"/>
                </a:lnTo>
              </a:path>
            </a:pathLst>
          </a:custGeom>
          <a:ln w="3175" cap="rnd">
            <a:headEnd type="none" w="sm" len="sm"/>
            <a:tailEnd type="none" w="sm" len="sm"/>
          </a:ln>
          <a:effectLst/>
        </p:spPr>
        <p:style>
          <a:lnRef idx="2">
            <a:schemeClr val="dk1"/>
          </a:lnRef>
          <a:fillRef idx="0">
            <a:schemeClr val="dk1"/>
          </a:fillRef>
          <a:effectRef idx="1">
            <a:schemeClr val="dk1"/>
          </a:effectRef>
          <a:fontRef idx="minor">
            <a:schemeClr val="tx1"/>
          </a:fontRef>
        </p:style>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dirty="0">
              <a:ln>
                <a:noFill/>
              </a:ln>
              <a:solidFill>
                <a:schemeClr val="tx1"/>
              </a:solidFill>
              <a:effectLst/>
              <a:latin typeface="Arial Narrow" pitchFamily="34" charset="0"/>
              <a:ea typeface="メイリオ" pitchFamily="50" charset="-128"/>
            </a:endParaRPr>
          </a:p>
        </p:txBody>
      </p:sp>
      <p:cxnSp>
        <p:nvCxnSpPr>
          <p:cNvPr id="148" name="直線コネクタ 147"/>
          <p:cNvCxnSpPr/>
          <p:nvPr/>
        </p:nvCxnSpPr>
        <p:spPr>
          <a:xfrm>
            <a:off x="7272031" y="2708993"/>
            <a:ext cx="179894" cy="0"/>
          </a:xfrm>
          <a:prstGeom prst="line">
            <a:avLst/>
          </a:prstGeom>
          <a:ln w="3175" cap="rnd">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9" name="直線コネクタ 148"/>
          <p:cNvCxnSpPr/>
          <p:nvPr/>
        </p:nvCxnSpPr>
        <p:spPr>
          <a:xfrm>
            <a:off x="6732025" y="2708993"/>
            <a:ext cx="540006" cy="0"/>
          </a:xfrm>
          <a:prstGeom prst="line">
            <a:avLst/>
          </a:prstGeom>
          <a:ln w="3175" cap="rnd">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50" name="曲折矢印 149"/>
          <p:cNvSpPr/>
          <p:nvPr/>
        </p:nvSpPr>
        <p:spPr bwMode="auto">
          <a:xfrm rot="16200000" flipH="1">
            <a:off x="6057016" y="2393989"/>
            <a:ext cx="810009" cy="1620018"/>
          </a:xfrm>
          <a:prstGeom prst="bentArrow">
            <a:avLst>
              <a:gd name="adj1" fmla="val 9785"/>
              <a:gd name="adj2" fmla="val 13296"/>
              <a:gd name="adj3" fmla="val 8614"/>
              <a:gd name="adj4" fmla="val 19171"/>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spTree>
    <p:extLst>
      <p:ext uri="{BB962C8B-B14F-4D97-AF65-F5344CB8AC3E}">
        <p14:creationId xmlns:p14="http://schemas.microsoft.com/office/powerpoint/2010/main" val="8006632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実際には</a:t>
            </a:r>
          </a:p>
        </p:txBody>
      </p:sp>
      <p:sp>
        <p:nvSpPr>
          <p:cNvPr id="3" name="テキスト プレースホルダー 2"/>
          <p:cNvSpPr>
            <a:spLocks noGrp="1"/>
          </p:cNvSpPr>
          <p:nvPr>
            <p:ph type="body" sz="quarter" idx="10"/>
          </p:nvPr>
        </p:nvSpPr>
        <p:spPr/>
        <p:txBody>
          <a:bodyPr/>
          <a:lstStyle/>
          <a:p>
            <a:r>
              <a:rPr kumimoji="1" lang="ja-JP" altLang="en-US" dirty="0"/>
              <a:t>寄生容量：</a:t>
            </a:r>
            <a:endParaRPr kumimoji="1" lang="en-US" altLang="ja-JP" dirty="0"/>
          </a:p>
          <a:p>
            <a:pPr lvl="1"/>
            <a:r>
              <a:rPr kumimoji="1" lang="ja-JP" altLang="en-US" dirty="0"/>
              <a:t>トランジスタのゲート部分以外にも，あらゆる場所にコンデンサができてしまう</a:t>
            </a:r>
            <a:endParaRPr kumimoji="1" lang="en-US" altLang="ja-JP" dirty="0"/>
          </a:p>
          <a:p>
            <a:pPr lvl="1"/>
            <a:r>
              <a:rPr kumimoji="1" lang="ja-JP" altLang="en-US" dirty="0"/>
              <a:t>なにか導体が不導体をはさんで並べばコンデンサになる</a:t>
            </a:r>
            <a:endParaRPr kumimoji="1" lang="en-US" altLang="ja-JP" dirty="0"/>
          </a:p>
          <a:p>
            <a:r>
              <a:rPr kumimoji="1" lang="ja-JP" altLang="en-US" dirty="0"/>
              <a:t>寄生容量への充放電にも時間がとられる</a:t>
            </a:r>
            <a:endParaRPr kumimoji="1" lang="en-US" altLang="ja-JP" dirty="0"/>
          </a:p>
          <a:p>
            <a:pPr lvl="1"/>
            <a:r>
              <a:rPr kumimoji="1" lang="ja-JP" altLang="en-US" dirty="0"/>
              <a:t>通常はトランジスタのゲートがメイン</a:t>
            </a:r>
            <a:endParaRPr kumimoji="1" lang="en-US" altLang="ja-JP" dirty="0"/>
          </a:p>
          <a:p>
            <a:pPr lvl="1"/>
            <a:r>
              <a:rPr lang="ja-JP" altLang="en-US" dirty="0"/>
              <a:t>長い配線では，配線間にできてしまうコンデンサの影響も大きい</a:t>
            </a:r>
            <a:endParaRPr kumimoji="1" lang="ja-JP" altLang="en-US" dirty="0"/>
          </a:p>
        </p:txBody>
      </p:sp>
    </p:spTree>
    <p:extLst>
      <p:ext uri="{BB962C8B-B14F-4D97-AF65-F5344CB8AC3E}">
        <p14:creationId xmlns:p14="http://schemas.microsoft.com/office/powerpoint/2010/main" val="41976994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遅延の違い</a:t>
            </a:r>
          </a:p>
        </p:txBody>
      </p:sp>
      <mc:AlternateContent xmlns:mc="http://schemas.openxmlformats.org/markup-compatibility/2006" xmlns:a14="http://schemas.microsoft.com/office/drawing/2010/main">
        <mc:Choice Requires="a14">
          <p:sp>
            <p:nvSpPr>
              <p:cNvPr id="3" name="テキスト プレースホルダー 2"/>
              <p:cNvSpPr>
                <a:spLocks noGrp="1"/>
              </p:cNvSpPr>
              <p:nvPr>
                <p:ph type="body" sz="quarter" idx="10"/>
              </p:nvPr>
            </p:nvSpPr>
            <p:spPr>
              <a:xfrm>
                <a:off x="431954" y="2978995"/>
                <a:ext cx="8280092" cy="539699"/>
              </a:xfrm>
            </p:spPr>
            <p:txBody>
              <a:bodyPr/>
              <a:lstStyle/>
              <a:p>
                <a:r>
                  <a:rPr kumimoji="1" lang="ja-JP" altLang="en-US" dirty="0"/>
                  <a:t>左側の </a:t>
                </a:r>
                <a:r>
                  <a:rPr kumimoji="1" lang="en-US" altLang="ja-JP" dirty="0"/>
                  <a:t>D-FF </a:t>
                </a:r>
                <a:r>
                  <a:rPr kumimoji="1" lang="ja-JP" altLang="en-US" dirty="0"/>
                  <a:t>から何個もゲートを経て右の </a:t>
                </a:r>
                <a:r>
                  <a:rPr kumimoji="1" lang="en-US" altLang="ja-JP" dirty="0"/>
                  <a:t>D-FF </a:t>
                </a:r>
                <a:r>
                  <a:rPr kumimoji="1" lang="ja-JP" altLang="en-US" dirty="0"/>
                  <a:t>に接続（遅い）</a:t>
                </a:r>
                <a:endParaRPr kumimoji="1" lang="en-US" altLang="ja-JP" dirty="0"/>
              </a:p>
              <a:p>
                <a:pPr lvl="1"/>
                <a14:m>
                  <m:oMath xmlns:m="http://schemas.openxmlformats.org/officeDocument/2006/math">
                    <m:r>
                      <a:rPr lang="en-US" altLang="ja-JP" i="1" dirty="0">
                        <a:latin typeface="Cambria Math" panose="02040503050406030204" pitchFamily="18" charset="0"/>
                      </a:rPr>
                      <m:t>𝑞</m:t>
                    </m:r>
                    <m:r>
                      <a:rPr lang="en-US" altLang="ja-JP" i="1" dirty="0">
                        <a:latin typeface="Cambria Math" panose="02040503050406030204" pitchFamily="18" charset="0"/>
                      </a:rPr>
                      <m:t> </m:t>
                    </m:r>
                  </m:oMath>
                </a14:m>
                <a:r>
                  <a:rPr lang="ja-JP" altLang="en-US" dirty="0"/>
                  <a:t>が切り替わると，</a:t>
                </a:r>
                <a:endParaRPr lang="en-US" altLang="ja-JP" dirty="0"/>
              </a:p>
              <a:p>
                <a:pPr lvl="1"/>
                <a:r>
                  <a:rPr lang="ja-JP" altLang="en-US" dirty="0"/>
                  <a:t>各ゲートのスイッチ（充放電）が順々に行われて，</a:t>
                </a:r>
                <a:endParaRPr lang="en-US" altLang="ja-JP" dirty="0"/>
              </a:p>
              <a:p>
                <a:pPr lvl="1"/>
                <a:r>
                  <a:rPr kumimoji="1" lang="ja-JP" altLang="en-US" dirty="0"/>
                  <a:t>右側の </a:t>
                </a:r>
                <a14:m>
                  <m:oMath xmlns:m="http://schemas.openxmlformats.org/officeDocument/2006/math">
                    <m:r>
                      <a:rPr kumimoji="1" lang="en-US" altLang="ja-JP" i="1" dirty="0" smtClean="0">
                        <a:latin typeface="Cambria Math" panose="02040503050406030204" pitchFamily="18" charset="0"/>
                      </a:rPr>
                      <m:t>𝑑</m:t>
                    </m:r>
                  </m:oMath>
                </a14:m>
                <a:r>
                  <a:rPr kumimoji="1" lang="en-US" altLang="ja-JP" dirty="0"/>
                  <a:t> </a:t>
                </a:r>
                <a:r>
                  <a:rPr kumimoji="1" lang="ja-JP" altLang="en-US" dirty="0"/>
                  <a:t>に伝わる</a:t>
                </a:r>
              </a:p>
            </p:txBody>
          </p:sp>
        </mc:Choice>
        <mc:Fallback xmlns="">
          <p:sp>
            <p:nvSpPr>
              <p:cNvPr id="3" name="テキスト プレースホルダー 2"/>
              <p:cNvSpPr>
                <a:spLocks noGrp="1" noRot="1" noChangeAspect="1" noMove="1" noResize="1" noEditPoints="1" noAdjustHandles="1" noChangeArrowheads="1" noChangeShapeType="1" noTextEdit="1"/>
              </p:cNvSpPr>
              <p:nvPr>
                <p:ph type="body" sz="quarter" idx="10"/>
              </p:nvPr>
            </p:nvSpPr>
            <p:spPr>
              <a:xfrm>
                <a:off x="431954" y="2978995"/>
                <a:ext cx="8280092" cy="539699"/>
              </a:xfrm>
              <a:blipFill rotWithShape="0">
                <a:blip r:embed="rId2"/>
                <a:stretch>
                  <a:fillRect l="-663" t="-114773" b="-135227"/>
                </a:stretch>
              </a:blipFill>
            </p:spPr>
            <p:txBody>
              <a:bodyPr/>
              <a:lstStyle/>
              <a:p>
                <a:r>
                  <a:rPr lang="ja-JP" altLang="en-US">
                    <a:noFill/>
                  </a:rPr>
                  <a:t> </a:t>
                </a:r>
              </a:p>
            </p:txBody>
          </p:sp>
        </mc:Fallback>
      </mc:AlternateContent>
      <p:grpSp>
        <p:nvGrpSpPr>
          <p:cNvPr id="4" name="グループ化 3"/>
          <p:cNvGrpSpPr/>
          <p:nvPr/>
        </p:nvGrpSpPr>
        <p:grpSpPr>
          <a:xfrm>
            <a:off x="1601967" y="1268976"/>
            <a:ext cx="990011" cy="720008"/>
            <a:chOff x="6369707" y="1718772"/>
            <a:chExt cx="1441450" cy="1085855"/>
          </a:xfrm>
        </p:grpSpPr>
        <p:sp>
          <p:nvSpPr>
            <p:cNvPr id="5" name="Line 9"/>
            <p:cNvSpPr>
              <a:spLocks noChangeShapeType="1"/>
            </p:cNvSpPr>
            <p:nvPr/>
          </p:nvSpPr>
          <p:spPr bwMode="auto">
            <a:xfrm>
              <a:off x="6369707" y="1996594"/>
              <a:ext cx="1441450"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400"/>
            </a:p>
          </p:txBody>
        </p:sp>
        <p:sp>
          <p:nvSpPr>
            <p:cNvPr id="6" name="Rectangle 6"/>
            <p:cNvSpPr>
              <a:spLocks noChangeArrowheads="1"/>
            </p:cNvSpPr>
            <p:nvPr/>
          </p:nvSpPr>
          <p:spPr bwMode="auto">
            <a:xfrm>
              <a:off x="6732288" y="1718772"/>
              <a:ext cx="716919" cy="1085855"/>
            </a:xfrm>
            <a:prstGeom prst="rect">
              <a:avLst/>
            </a:prstGeom>
            <a:solidFill>
              <a:srgbClr val="FFFFFF"/>
            </a:solidFill>
            <a:ln w="25400" algn="ctr">
              <a:solidFill>
                <a:schemeClr val="tx1"/>
              </a:solidFill>
              <a:miter lim="800000"/>
              <a:headEnd/>
              <a:tailEnd type="none" w="med" len="lg"/>
            </a:ln>
            <a:effectLst/>
          </p:spPr>
          <p:txBody>
            <a:bodyPr wrap="none" lIns="90000" tIns="46800" rIns="90000" bIns="46800" anchor="ctr"/>
            <a:lstStyle/>
            <a:p>
              <a:endParaRPr lang="ja-JP" altLang="en-US" sz="1400"/>
            </a:p>
          </p:txBody>
        </p:sp>
        <p:sp>
          <p:nvSpPr>
            <p:cNvPr id="7" name="Rectangle 7"/>
            <p:cNvSpPr>
              <a:spLocks noChangeArrowheads="1"/>
            </p:cNvSpPr>
            <p:nvPr/>
          </p:nvSpPr>
          <p:spPr bwMode="auto">
            <a:xfrm>
              <a:off x="7088845" y="1817206"/>
              <a:ext cx="360362" cy="360363"/>
            </a:xfrm>
            <a:prstGeom prst="rect">
              <a:avLst/>
            </a:prstGeom>
            <a:noFill/>
            <a:ln w="12700" algn="ctr">
              <a:noFill/>
              <a:miter lim="800000"/>
              <a:headEnd/>
              <a:tailEnd/>
            </a:ln>
            <a:effectLst/>
          </p:spPr>
          <p:txBody>
            <a:bodyPr wrap="none" lIns="90000" tIns="46800" rIns="90000" bIns="46800" anchor="ctr"/>
            <a:lstStyle/>
            <a:p>
              <a:pPr algn="r"/>
              <a:r>
                <a:rPr lang="en-US" altLang="ja-JP" sz="1400" i="1" dirty="0"/>
                <a:t>q</a:t>
              </a:r>
              <a:endParaRPr lang="en-US" altLang="ja-JP" sz="1400" dirty="0"/>
            </a:p>
          </p:txBody>
        </p:sp>
        <p:sp>
          <p:nvSpPr>
            <p:cNvPr id="8" name="Rectangle 8"/>
            <p:cNvSpPr>
              <a:spLocks noChangeArrowheads="1"/>
            </p:cNvSpPr>
            <p:nvPr/>
          </p:nvSpPr>
          <p:spPr bwMode="auto">
            <a:xfrm>
              <a:off x="6730070" y="1817206"/>
              <a:ext cx="360362" cy="360363"/>
            </a:xfrm>
            <a:prstGeom prst="rect">
              <a:avLst/>
            </a:prstGeom>
            <a:noFill/>
            <a:ln w="12700" algn="ctr">
              <a:noFill/>
              <a:miter lim="800000"/>
              <a:headEnd/>
              <a:tailEnd/>
            </a:ln>
            <a:effectLst/>
          </p:spPr>
          <p:txBody>
            <a:bodyPr wrap="none" lIns="90000" tIns="46800" rIns="90000" bIns="46800" anchor="ctr"/>
            <a:lstStyle/>
            <a:p>
              <a:pPr algn="l"/>
              <a:r>
                <a:rPr lang="en-US" altLang="ja-JP" sz="1400" i="1" dirty="0"/>
                <a:t>d</a:t>
              </a:r>
              <a:endParaRPr lang="en-US" altLang="ja-JP" sz="1400" dirty="0"/>
            </a:p>
          </p:txBody>
        </p:sp>
        <p:sp>
          <p:nvSpPr>
            <p:cNvPr id="9" name="Freeform 10"/>
            <p:cNvSpPr>
              <a:spLocks/>
            </p:cNvSpPr>
            <p:nvPr/>
          </p:nvSpPr>
          <p:spPr bwMode="auto">
            <a:xfrm rot="5400000">
              <a:off x="6732287" y="2438870"/>
              <a:ext cx="180024" cy="180024"/>
            </a:xfrm>
            <a:custGeom>
              <a:avLst/>
              <a:gdLst/>
              <a:ahLst/>
              <a:cxnLst>
                <a:cxn ang="0">
                  <a:pos x="0" y="114"/>
                </a:cxn>
                <a:cxn ang="0">
                  <a:pos x="56" y="0"/>
                </a:cxn>
                <a:cxn ang="0">
                  <a:pos x="113" y="114"/>
                </a:cxn>
              </a:cxnLst>
              <a:rect l="0" t="0" r="r" b="b"/>
              <a:pathLst>
                <a:path w="113" h="114">
                  <a:moveTo>
                    <a:pt x="0" y="114"/>
                  </a:moveTo>
                  <a:lnTo>
                    <a:pt x="56" y="0"/>
                  </a:lnTo>
                  <a:lnTo>
                    <a:pt x="113" y="114"/>
                  </a:lnTo>
                </a:path>
              </a:pathLst>
            </a:custGeom>
            <a:noFill/>
            <a:ln w="9525" cap="flat" cmpd="sng">
              <a:solidFill>
                <a:schemeClr val="tx1"/>
              </a:solidFill>
              <a:prstDash val="solid"/>
              <a:round/>
              <a:headEnd type="none" w="med" len="med"/>
              <a:tailEnd type="none" w="med" len="lg"/>
            </a:ln>
            <a:effectLst/>
          </p:spPr>
          <p:txBody>
            <a:bodyPr wrap="none" lIns="90000" tIns="46800" rIns="90000" bIns="46800" anchor="ctr"/>
            <a:lstStyle/>
            <a:p>
              <a:endParaRPr lang="ja-JP" altLang="en-US" sz="1400"/>
            </a:p>
          </p:txBody>
        </p:sp>
        <p:sp>
          <p:nvSpPr>
            <p:cNvPr id="10" name="Line 12"/>
            <p:cNvSpPr>
              <a:spLocks noChangeShapeType="1"/>
            </p:cNvSpPr>
            <p:nvPr/>
          </p:nvSpPr>
          <p:spPr bwMode="auto">
            <a:xfrm flipV="1">
              <a:off x="6369707" y="2536344"/>
              <a:ext cx="360363" cy="1587"/>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400"/>
            </a:p>
          </p:txBody>
        </p:sp>
        <p:sp>
          <p:nvSpPr>
            <p:cNvPr id="11" name="Rectangle 11"/>
            <p:cNvSpPr>
              <a:spLocks noChangeArrowheads="1"/>
            </p:cNvSpPr>
            <p:nvPr/>
          </p:nvSpPr>
          <p:spPr bwMode="auto">
            <a:xfrm>
              <a:off x="6642023" y="2348988"/>
              <a:ext cx="720097" cy="360049"/>
            </a:xfrm>
            <a:prstGeom prst="rect">
              <a:avLst/>
            </a:prstGeom>
            <a:noFill/>
            <a:ln w="12700" algn="ctr">
              <a:noFill/>
              <a:miter lim="800000"/>
              <a:headEnd/>
              <a:tailEnd/>
            </a:ln>
            <a:effectLst/>
          </p:spPr>
          <p:txBody>
            <a:bodyPr wrap="none" lIns="90000" tIns="46800" rIns="90000" bIns="46800" anchor="ctr"/>
            <a:lstStyle/>
            <a:p>
              <a:pPr algn="r"/>
              <a:r>
                <a:rPr lang="en-US" altLang="ja-JP" sz="1400" i="1" dirty="0"/>
                <a:t>clk</a:t>
              </a:r>
              <a:endParaRPr lang="en-US" altLang="ja-JP" sz="1400" dirty="0"/>
            </a:p>
          </p:txBody>
        </p:sp>
      </p:grpSp>
      <p:sp>
        <p:nvSpPr>
          <p:cNvPr id="21" name="Line 9"/>
          <p:cNvSpPr>
            <a:spLocks noChangeShapeType="1"/>
          </p:cNvSpPr>
          <p:nvPr/>
        </p:nvSpPr>
        <p:spPr bwMode="auto">
          <a:xfrm>
            <a:off x="2501977" y="1808982"/>
            <a:ext cx="450005"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sp>
        <p:nvSpPr>
          <p:cNvPr id="22" name="Line 9"/>
          <p:cNvSpPr>
            <a:spLocks noChangeShapeType="1"/>
          </p:cNvSpPr>
          <p:nvPr/>
        </p:nvSpPr>
        <p:spPr bwMode="auto">
          <a:xfrm>
            <a:off x="2591978" y="4689014"/>
            <a:ext cx="450005"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pic>
        <p:nvPicPr>
          <p:cNvPr id="23" name="Picture 30" descr="NOT"/>
          <p:cNvPicPr>
            <a:picLocks noChangeAspect="1" noChangeArrowheads="1"/>
          </p:cNvPicPr>
          <p:nvPr/>
        </p:nvPicPr>
        <p:blipFill>
          <a:blip r:embed="rId3" cstate="print"/>
          <a:srcRect/>
          <a:stretch>
            <a:fillRect/>
          </a:stretch>
        </p:blipFill>
        <p:spPr bwMode="auto">
          <a:xfrm rot="10800000" flipH="1">
            <a:off x="2861981" y="4329010"/>
            <a:ext cx="717550" cy="720725"/>
          </a:xfrm>
          <a:prstGeom prst="rect">
            <a:avLst/>
          </a:prstGeom>
          <a:noFill/>
        </p:spPr>
      </p:pic>
      <p:grpSp>
        <p:nvGrpSpPr>
          <p:cNvPr id="32" name="グループ化 31"/>
          <p:cNvGrpSpPr/>
          <p:nvPr/>
        </p:nvGrpSpPr>
        <p:grpSpPr>
          <a:xfrm>
            <a:off x="1601967" y="4509012"/>
            <a:ext cx="990011" cy="720008"/>
            <a:chOff x="6369707" y="1718772"/>
            <a:chExt cx="1441450" cy="1085855"/>
          </a:xfrm>
        </p:grpSpPr>
        <p:sp>
          <p:nvSpPr>
            <p:cNvPr id="33" name="Line 9"/>
            <p:cNvSpPr>
              <a:spLocks noChangeShapeType="1"/>
            </p:cNvSpPr>
            <p:nvPr/>
          </p:nvSpPr>
          <p:spPr bwMode="auto">
            <a:xfrm>
              <a:off x="6369707" y="1996594"/>
              <a:ext cx="1441450"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400"/>
            </a:p>
          </p:txBody>
        </p:sp>
        <p:sp>
          <p:nvSpPr>
            <p:cNvPr id="34" name="Rectangle 6"/>
            <p:cNvSpPr>
              <a:spLocks noChangeArrowheads="1"/>
            </p:cNvSpPr>
            <p:nvPr/>
          </p:nvSpPr>
          <p:spPr bwMode="auto">
            <a:xfrm>
              <a:off x="6732288" y="1718772"/>
              <a:ext cx="716919" cy="1085855"/>
            </a:xfrm>
            <a:prstGeom prst="rect">
              <a:avLst/>
            </a:prstGeom>
            <a:solidFill>
              <a:srgbClr val="FFFFFF"/>
            </a:solidFill>
            <a:ln w="25400" algn="ctr">
              <a:solidFill>
                <a:schemeClr val="tx1"/>
              </a:solidFill>
              <a:miter lim="800000"/>
              <a:headEnd/>
              <a:tailEnd type="none" w="med" len="lg"/>
            </a:ln>
            <a:effectLst/>
          </p:spPr>
          <p:txBody>
            <a:bodyPr wrap="none" lIns="90000" tIns="46800" rIns="90000" bIns="46800" anchor="ctr"/>
            <a:lstStyle/>
            <a:p>
              <a:endParaRPr lang="ja-JP" altLang="en-US" sz="1400"/>
            </a:p>
          </p:txBody>
        </p:sp>
        <p:sp>
          <p:nvSpPr>
            <p:cNvPr id="35" name="Rectangle 7"/>
            <p:cNvSpPr>
              <a:spLocks noChangeArrowheads="1"/>
            </p:cNvSpPr>
            <p:nvPr/>
          </p:nvSpPr>
          <p:spPr bwMode="auto">
            <a:xfrm>
              <a:off x="7088845" y="1817206"/>
              <a:ext cx="360362" cy="360363"/>
            </a:xfrm>
            <a:prstGeom prst="rect">
              <a:avLst/>
            </a:prstGeom>
            <a:noFill/>
            <a:ln w="12700" algn="ctr">
              <a:noFill/>
              <a:miter lim="800000"/>
              <a:headEnd/>
              <a:tailEnd/>
            </a:ln>
            <a:effectLst/>
          </p:spPr>
          <p:txBody>
            <a:bodyPr wrap="none" lIns="90000" tIns="46800" rIns="90000" bIns="46800" anchor="ctr"/>
            <a:lstStyle/>
            <a:p>
              <a:pPr algn="r"/>
              <a:r>
                <a:rPr lang="en-US" altLang="ja-JP" sz="1400" i="1" dirty="0"/>
                <a:t>q</a:t>
              </a:r>
              <a:endParaRPr lang="en-US" altLang="ja-JP" sz="1400" dirty="0"/>
            </a:p>
          </p:txBody>
        </p:sp>
        <p:sp>
          <p:nvSpPr>
            <p:cNvPr id="36" name="Rectangle 8"/>
            <p:cNvSpPr>
              <a:spLocks noChangeArrowheads="1"/>
            </p:cNvSpPr>
            <p:nvPr/>
          </p:nvSpPr>
          <p:spPr bwMode="auto">
            <a:xfrm>
              <a:off x="6730070" y="1817206"/>
              <a:ext cx="360362" cy="360363"/>
            </a:xfrm>
            <a:prstGeom prst="rect">
              <a:avLst/>
            </a:prstGeom>
            <a:noFill/>
            <a:ln w="12700" algn="ctr">
              <a:noFill/>
              <a:miter lim="800000"/>
              <a:headEnd/>
              <a:tailEnd/>
            </a:ln>
            <a:effectLst/>
          </p:spPr>
          <p:txBody>
            <a:bodyPr wrap="none" lIns="90000" tIns="46800" rIns="90000" bIns="46800" anchor="ctr"/>
            <a:lstStyle/>
            <a:p>
              <a:pPr algn="l"/>
              <a:r>
                <a:rPr lang="en-US" altLang="ja-JP" sz="1400" i="1" dirty="0"/>
                <a:t>d</a:t>
              </a:r>
              <a:endParaRPr lang="en-US" altLang="ja-JP" sz="1400" dirty="0"/>
            </a:p>
          </p:txBody>
        </p:sp>
        <p:sp>
          <p:nvSpPr>
            <p:cNvPr id="37" name="Freeform 10"/>
            <p:cNvSpPr>
              <a:spLocks/>
            </p:cNvSpPr>
            <p:nvPr/>
          </p:nvSpPr>
          <p:spPr bwMode="auto">
            <a:xfrm rot="5400000">
              <a:off x="6732287" y="2438870"/>
              <a:ext cx="180024" cy="180024"/>
            </a:xfrm>
            <a:custGeom>
              <a:avLst/>
              <a:gdLst/>
              <a:ahLst/>
              <a:cxnLst>
                <a:cxn ang="0">
                  <a:pos x="0" y="114"/>
                </a:cxn>
                <a:cxn ang="0">
                  <a:pos x="56" y="0"/>
                </a:cxn>
                <a:cxn ang="0">
                  <a:pos x="113" y="114"/>
                </a:cxn>
              </a:cxnLst>
              <a:rect l="0" t="0" r="r" b="b"/>
              <a:pathLst>
                <a:path w="113" h="114">
                  <a:moveTo>
                    <a:pt x="0" y="114"/>
                  </a:moveTo>
                  <a:lnTo>
                    <a:pt x="56" y="0"/>
                  </a:lnTo>
                  <a:lnTo>
                    <a:pt x="113" y="114"/>
                  </a:lnTo>
                </a:path>
              </a:pathLst>
            </a:custGeom>
            <a:noFill/>
            <a:ln w="9525" cap="flat" cmpd="sng">
              <a:solidFill>
                <a:schemeClr val="tx1"/>
              </a:solidFill>
              <a:prstDash val="solid"/>
              <a:round/>
              <a:headEnd type="none" w="med" len="med"/>
              <a:tailEnd type="none" w="med" len="lg"/>
            </a:ln>
            <a:effectLst/>
          </p:spPr>
          <p:txBody>
            <a:bodyPr wrap="none" lIns="90000" tIns="46800" rIns="90000" bIns="46800" anchor="ctr"/>
            <a:lstStyle/>
            <a:p>
              <a:endParaRPr lang="ja-JP" altLang="en-US" sz="1400"/>
            </a:p>
          </p:txBody>
        </p:sp>
        <p:sp>
          <p:nvSpPr>
            <p:cNvPr id="38" name="Line 12"/>
            <p:cNvSpPr>
              <a:spLocks noChangeShapeType="1"/>
            </p:cNvSpPr>
            <p:nvPr/>
          </p:nvSpPr>
          <p:spPr bwMode="auto">
            <a:xfrm flipV="1">
              <a:off x="6369707" y="2536344"/>
              <a:ext cx="360363" cy="1587"/>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400"/>
            </a:p>
          </p:txBody>
        </p:sp>
        <p:sp>
          <p:nvSpPr>
            <p:cNvPr id="39" name="Rectangle 11"/>
            <p:cNvSpPr>
              <a:spLocks noChangeArrowheads="1"/>
            </p:cNvSpPr>
            <p:nvPr/>
          </p:nvSpPr>
          <p:spPr bwMode="auto">
            <a:xfrm>
              <a:off x="6642023" y="2348988"/>
              <a:ext cx="720097" cy="360049"/>
            </a:xfrm>
            <a:prstGeom prst="rect">
              <a:avLst/>
            </a:prstGeom>
            <a:noFill/>
            <a:ln w="12700" algn="ctr">
              <a:noFill/>
              <a:miter lim="800000"/>
              <a:headEnd/>
              <a:tailEnd/>
            </a:ln>
            <a:effectLst/>
          </p:spPr>
          <p:txBody>
            <a:bodyPr wrap="none" lIns="90000" tIns="46800" rIns="90000" bIns="46800" anchor="ctr"/>
            <a:lstStyle/>
            <a:p>
              <a:pPr algn="r"/>
              <a:r>
                <a:rPr lang="en-US" altLang="ja-JP" sz="1400" i="1" dirty="0"/>
                <a:t>clk</a:t>
              </a:r>
              <a:endParaRPr lang="en-US" altLang="ja-JP" sz="1400" dirty="0"/>
            </a:p>
          </p:txBody>
        </p:sp>
      </p:grpSp>
      <p:grpSp>
        <p:nvGrpSpPr>
          <p:cNvPr id="40" name="グループ化 39"/>
          <p:cNvGrpSpPr/>
          <p:nvPr/>
        </p:nvGrpSpPr>
        <p:grpSpPr>
          <a:xfrm>
            <a:off x="6012016" y="1448978"/>
            <a:ext cx="990011" cy="720008"/>
            <a:chOff x="6369707" y="1718772"/>
            <a:chExt cx="1441450" cy="1085855"/>
          </a:xfrm>
        </p:grpSpPr>
        <p:sp>
          <p:nvSpPr>
            <p:cNvPr id="41" name="Line 9"/>
            <p:cNvSpPr>
              <a:spLocks noChangeShapeType="1"/>
            </p:cNvSpPr>
            <p:nvPr/>
          </p:nvSpPr>
          <p:spPr bwMode="auto">
            <a:xfrm>
              <a:off x="6369707" y="1996594"/>
              <a:ext cx="1441450"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400"/>
            </a:p>
          </p:txBody>
        </p:sp>
        <p:sp>
          <p:nvSpPr>
            <p:cNvPr id="42" name="Rectangle 6"/>
            <p:cNvSpPr>
              <a:spLocks noChangeArrowheads="1"/>
            </p:cNvSpPr>
            <p:nvPr/>
          </p:nvSpPr>
          <p:spPr bwMode="auto">
            <a:xfrm>
              <a:off x="6732288" y="1718772"/>
              <a:ext cx="716919" cy="1085855"/>
            </a:xfrm>
            <a:prstGeom prst="rect">
              <a:avLst/>
            </a:prstGeom>
            <a:solidFill>
              <a:srgbClr val="FFFFFF"/>
            </a:solidFill>
            <a:ln w="25400" algn="ctr">
              <a:solidFill>
                <a:schemeClr val="tx1"/>
              </a:solidFill>
              <a:miter lim="800000"/>
              <a:headEnd/>
              <a:tailEnd type="none" w="med" len="lg"/>
            </a:ln>
            <a:effectLst/>
          </p:spPr>
          <p:txBody>
            <a:bodyPr wrap="none" lIns="90000" tIns="46800" rIns="90000" bIns="46800" anchor="ctr"/>
            <a:lstStyle/>
            <a:p>
              <a:endParaRPr lang="ja-JP" altLang="en-US" sz="1400"/>
            </a:p>
          </p:txBody>
        </p:sp>
        <p:sp>
          <p:nvSpPr>
            <p:cNvPr id="43" name="Rectangle 7"/>
            <p:cNvSpPr>
              <a:spLocks noChangeArrowheads="1"/>
            </p:cNvSpPr>
            <p:nvPr/>
          </p:nvSpPr>
          <p:spPr bwMode="auto">
            <a:xfrm>
              <a:off x="7088845" y="1817206"/>
              <a:ext cx="360362" cy="360363"/>
            </a:xfrm>
            <a:prstGeom prst="rect">
              <a:avLst/>
            </a:prstGeom>
            <a:noFill/>
            <a:ln w="12700" algn="ctr">
              <a:noFill/>
              <a:miter lim="800000"/>
              <a:headEnd/>
              <a:tailEnd/>
            </a:ln>
            <a:effectLst/>
          </p:spPr>
          <p:txBody>
            <a:bodyPr wrap="none" lIns="90000" tIns="46800" rIns="90000" bIns="46800" anchor="ctr"/>
            <a:lstStyle/>
            <a:p>
              <a:pPr algn="r"/>
              <a:r>
                <a:rPr lang="en-US" altLang="ja-JP" sz="1400" i="1" dirty="0"/>
                <a:t>q</a:t>
              </a:r>
              <a:endParaRPr lang="en-US" altLang="ja-JP" sz="1400" dirty="0"/>
            </a:p>
          </p:txBody>
        </p:sp>
        <p:sp>
          <p:nvSpPr>
            <p:cNvPr id="44" name="Rectangle 8"/>
            <p:cNvSpPr>
              <a:spLocks noChangeArrowheads="1"/>
            </p:cNvSpPr>
            <p:nvPr/>
          </p:nvSpPr>
          <p:spPr bwMode="auto">
            <a:xfrm>
              <a:off x="6730070" y="1817206"/>
              <a:ext cx="360362" cy="360363"/>
            </a:xfrm>
            <a:prstGeom prst="rect">
              <a:avLst/>
            </a:prstGeom>
            <a:noFill/>
            <a:ln w="12700" algn="ctr">
              <a:noFill/>
              <a:miter lim="800000"/>
              <a:headEnd/>
              <a:tailEnd/>
            </a:ln>
            <a:effectLst/>
          </p:spPr>
          <p:txBody>
            <a:bodyPr wrap="none" lIns="90000" tIns="46800" rIns="90000" bIns="46800" anchor="ctr"/>
            <a:lstStyle/>
            <a:p>
              <a:pPr algn="l"/>
              <a:r>
                <a:rPr lang="en-US" altLang="ja-JP" sz="1400" i="1" dirty="0"/>
                <a:t>d</a:t>
              </a:r>
              <a:endParaRPr lang="en-US" altLang="ja-JP" sz="1400" dirty="0"/>
            </a:p>
          </p:txBody>
        </p:sp>
        <p:sp>
          <p:nvSpPr>
            <p:cNvPr id="45" name="Freeform 10"/>
            <p:cNvSpPr>
              <a:spLocks/>
            </p:cNvSpPr>
            <p:nvPr/>
          </p:nvSpPr>
          <p:spPr bwMode="auto">
            <a:xfrm rot="5400000">
              <a:off x="6732287" y="2438870"/>
              <a:ext cx="180024" cy="180024"/>
            </a:xfrm>
            <a:custGeom>
              <a:avLst/>
              <a:gdLst/>
              <a:ahLst/>
              <a:cxnLst>
                <a:cxn ang="0">
                  <a:pos x="0" y="114"/>
                </a:cxn>
                <a:cxn ang="0">
                  <a:pos x="56" y="0"/>
                </a:cxn>
                <a:cxn ang="0">
                  <a:pos x="113" y="114"/>
                </a:cxn>
              </a:cxnLst>
              <a:rect l="0" t="0" r="r" b="b"/>
              <a:pathLst>
                <a:path w="113" h="114">
                  <a:moveTo>
                    <a:pt x="0" y="114"/>
                  </a:moveTo>
                  <a:lnTo>
                    <a:pt x="56" y="0"/>
                  </a:lnTo>
                  <a:lnTo>
                    <a:pt x="113" y="114"/>
                  </a:lnTo>
                </a:path>
              </a:pathLst>
            </a:custGeom>
            <a:noFill/>
            <a:ln w="9525" cap="flat" cmpd="sng">
              <a:solidFill>
                <a:schemeClr val="tx1"/>
              </a:solidFill>
              <a:prstDash val="solid"/>
              <a:round/>
              <a:headEnd type="none" w="med" len="med"/>
              <a:tailEnd type="none" w="med" len="lg"/>
            </a:ln>
            <a:effectLst/>
          </p:spPr>
          <p:txBody>
            <a:bodyPr wrap="none" lIns="90000" tIns="46800" rIns="90000" bIns="46800" anchor="ctr"/>
            <a:lstStyle/>
            <a:p>
              <a:endParaRPr lang="ja-JP" altLang="en-US" sz="1400"/>
            </a:p>
          </p:txBody>
        </p:sp>
        <p:sp>
          <p:nvSpPr>
            <p:cNvPr id="46" name="Line 12"/>
            <p:cNvSpPr>
              <a:spLocks noChangeShapeType="1"/>
            </p:cNvSpPr>
            <p:nvPr/>
          </p:nvSpPr>
          <p:spPr bwMode="auto">
            <a:xfrm flipV="1">
              <a:off x="6369707" y="2536344"/>
              <a:ext cx="360363" cy="1587"/>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400"/>
            </a:p>
          </p:txBody>
        </p:sp>
        <p:sp>
          <p:nvSpPr>
            <p:cNvPr id="47" name="Rectangle 11"/>
            <p:cNvSpPr>
              <a:spLocks noChangeArrowheads="1"/>
            </p:cNvSpPr>
            <p:nvPr/>
          </p:nvSpPr>
          <p:spPr bwMode="auto">
            <a:xfrm>
              <a:off x="6642023" y="2348988"/>
              <a:ext cx="720097" cy="360049"/>
            </a:xfrm>
            <a:prstGeom prst="rect">
              <a:avLst/>
            </a:prstGeom>
            <a:noFill/>
            <a:ln w="12700" algn="ctr">
              <a:noFill/>
              <a:miter lim="800000"/>
              <a:headEnd/>
              <a:tailEnd/>
            </a:ln>
            <a:effectLst/>
          </p:spPr>
          <p:txBody>
            <a:bodyPr wrap="none" lIns="90000" tIns="46800" rIns="90000" bIns="46800" anchor="ctr"/>
            <a:lstStyle/>
            <a:p>
              <a:pPr algn="r"/>
              <a:r>
                <a:rPr lang="en-US" altLang="ja-JP" sz="1400" i="1" dirty="0"/>
                <a:t>clk</a:t>
              </a:r>
              <a:endParaRPr lang="en-US" altLang="ja-JP" sz="1400" dirty="0"/>
            </a:p>
          </p:txBody>
        </p:sp>
      </p:grpSp>
      <p:grpSp>
        <p:nvGrpSpPr>
          <p:cNvPr id="56" name="グループ化 55"/>
          <p:cNvGrpSpPr/>
          <p:nvPr/>
        </p:nvGrpSpPr>
        <p:grpSpPr>
          <a:xfrm>
            <a:off x="6102017" y="4509012"/>
            <a:ext cx="990011" cy="720008"/>
            <a:chOff x="6369707" y="1718772"/>
            <a:chExt cx="1441450" cy="1085855"/>
          </a:xfrm>
        </p:grpSpPr>
        <p:sp>
          <p:nvSpPr>
            <p:cNvPr id="57" name="Line 9"/>
            <p:cNvSpPr>
              <a:spLocks noChangeShapeType="1"/>
            </p:cNvSpPr>
            <p:nvPr/>
          </p:nvSpPr>
          <p:spPr bwMode="auto">
            <a:xfrm>
              <a:off x="6369707" y="1996594"/>
              <a:ext cx="1441450"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400"/>
            </a:p>
          </p:txBody>
        </p:sp>
        <p:sp>
          <p:nvSpPr>
            <p:cNvPr id="58" name="Rectangle 6"/>
            <p:cNvSpPr>
              <a:spLocks noChangeArrowheads="1"/>
            </p:cNvSpPr>
            <p:nvPr/>
          </p:nvSpPr>
          <p:spPr bwMode="auto">
            <a:xfrm>
              <a:off x="6732288" y="1718772"/>
              <a:ext cx="716919" cy="1085855"/>
            </a:xfrm>
            <a:prstGeom prst="rect">
              <a:avLst/>
            </a:prstGeom>
            <a:solidFill>
              <a:srgbClr val="FFFFFF"/>
            </a:solidFill>
            <a:ln w="25400" algn="ctr">
              <a:solidFill>
                <a:schemeClr val="tx1"/>
              </a:solidFill>
              <a:miter lim="800000"/>
              <a:headEnd/>
              <a:tailEnd type="none" w="med" len="lg"/>
            </a:ln>
            <a:effectLst/>
          </p:spPr>
          <p:txBody>
            <a:bodyPr wrap="none" lIns="90000" tIns="46800" rIns="90000" bIns="46800" anchor="ctr"/>
            <a:lstStyle/>
            <a:p>
              <a:endParaRPr lang="ja-JP" altLang="en-US" sz="1400"/>
            </a:p>
          </p:txBody>
        </p:sp>
        <p:sp>
          <p:nvSpPr>
            <p:cNvPr id="59" name="Rectangle 7"/>
            <p:cNvSpPr>
              <a:spLocks noChangeArrowheads="1"/>
            </p:cNvSpPr>
            <p:nvPr/>
          </p:nvSpPr>
          <p:spPr bwMode="auto">
            <a:xfrm>
              <a:off x="7088845" y="1817206"/>
              <a:ext cx="360362" cy="360363"/>
            </a:xfrm>
            <a:prstGeom prst="rect">
              <a:avLst/>
            </a:prstGeom>
            <a:noFill/>
            <a:ln w="12700" algn="ctr">
              <a:noFill/>
              <a:miter lim="800000"/>
              <a:headEnd/>
              <a:tailEnd/>
            </a:ln>
            <a:effectLst/>
          </p:spPr>
          <p:txBody>
            <a:bodyPr wrap="none" lIns="90000" tIns="46800" rIns="90000" bIns="46800" anchor="ctr"/>
            <a:lstStyle/>
            <a:p>
              <a:pPr algn="r"/>
              <a:r>
                <a:rPr lang="en-US" altLang="ja-JP" sz="1400" i="1" dirty="0"/>
                <a:t>q</a:t>
              </a:r>
              <a:endParaRPr lang="en-US" altLang="ja-JP" sz="1400" dirty="0"/>
            </a:p>
          </p:txBody>
        </p:sp>
        <p:sp>
          <p:nvSpPr>
            <p:cNvPr id="60" name="Rectangle 8"/>
            <p:cNvSpPr>
              <a:spLocks noChangeArrowheads="1"/>
            </p:cNvSpPr>
            <p:nvPr/>
          </p:nvSpPr>
          <p:spPr bwMode="auto">
            <a:xfrm>
              <a:off x="6730070" y="1817206"/>
              <a:ext cx="360362" cy="360363"/>
            </a:xfrm>
            <a:prstGeom prst="rect">
              <a:avLst/>
            </a:prstGeom>
            <a:noFill/>
            <a:ln w="12700" algn="ctr">
              <a:noFill/>
              <a:miter lim="800000"/>
              <a:headEnd/>
              <a:tailEnd/>
            </a:ln>
            <a:effectLst/>
          </p:spPr>
          <p:txBody>
            <a:bodyPr wrap="none" lIns="90000" tIns="46800" rIns="90000" bIns="46800" anchor="ctr"/>
            <a:lstStyle/>
            <a:p>
              <a:pPr algn="l"/>
              <a:r>
                <a:rPr lang="en-US" altLang="ja-JP" sz="1400" i="1" dirty="0"/>
                <a:t>d</a:t>
              </a:r>
              <a:endParaRPr lang="en-US" altLang="ja-JP" sz="1400" dirty="0"/>
            </a:p>
          </p:txBody>
        </p:sp>
        <p:sp>
          <p:nvSpPr>
            <p:cNvPr id="61" name="Freeform 10"/>
            <p:cNvSpPr>
              <a:spLocks/>
            </p:cNvSpPr>
            <p:nvPr/>
          </p:nvSpPr>
          <p:spPr bwMode="auto">
            <a:xfrm rot="5400000">
              <a:off x="6732287" y="2438870"/>
              <a:ext cx="180024" cy="180024"/>
            </a:xfrm>
            <a:custGeom>
              <a:avLst/>
              <a:gdLst/>
              <a:ahLst/>
              <a:cxnLst>
                <a:cxn ang="0">
                  <a:pos x="0" y="114"/>
                </a:cxn>
                <a:cxn ang="0">
                  <a:pos x="56" y="0"/>
                </a:cxn>
                <a:cxn ang="0">
                  <a:pos x="113" y="114"/>
                </a:cxn>
              </a:cxnLst>
              <a:rect l="0" t="0" r="r" b="b"/>
              <a:pathLst>
                <a:path w="113" h="114">
                  <a:moveTo>
                    <a:pt x="0" y="114"/>
                  </a:moveTo>
                  <a:lnTo>
                    <a:pt x="56" y="0"/>
                  </a:lnTo>
                  <a:lnTo>
                    <a:pt x="113" y="114"/>
                  </a:lnTo>
                </a:path>
              </a:pathLst>
            </a:custGeom>
            <a:noFill/>
            <a:ln w="9525" cap="flat" cmpd="sng">
              <a:solidFill>
                <a:schemeClr val="tx1"/>
              </a:solidFill>
              <a:prstDash val="solid"/>
              <a:round/>
              <a:headEnd type="none" w="med" len="med"/>
              <a:tailEnd type="none" w="med" len="lg"/>
            </a:ln>
            <a:effectLst/>
          </p:spPr>
          <p:txBody>
            <a:bodyPr wrap="none" lIns="90000" tIns="46800" rIns="90000" bIns="46800" anchor="ctr"/>
            <a:lstStyle/>
            <a:p>
              <a:endParaRPr lang="ja-JP" altLang="en-US" sz="1400"/>
            </a:p>
          </p:txBody>
        </p:sp>
        <p:sp>
          <p:nvSpPr>
            <p:cNvPr id="62" name="Line 12"/>
            <p:cNvSpPr>
              <a:spLocks noChangeShapeType="1"/>
            </p:cNvSpPr>
            <p:nvPr/>
          </p:nvSpPr>
          <p:spPr bwMode="auto">
            <a:xfrm flipV="1">
              <a:off x="6369707" y="2536344"/>
              <a:ext cx="360363" cy="1587"/>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400"/>
            </a:p>
          </p:txBody>
        </p:sp>
        <p:sp>
          <p:nvSpPr>
            <p:cNvPr id="63" name="Rectangle 11"/>
            <p:cNvSpPr>
              <a:spLocks noChangeArrowheads="1"/>
            </p:cNvSpPr>
            <p:nvPr/>
          </p:nvSpPr>
          <p:spPr bwMode="auto">
            <a:xfrm>
              <a:off x="6642023" y="2348988"/>
              <a:ext cx="720097" cy="360049"/>
            </a:xfrm>
            <a:prstGeom prst="rect">
              <a:avLst/>
            </a:prstGeom>
            <a:noFill/>
            <a:ln w="12700" algn="ctr">
              <a:noFill/>
              <a:miter lim="800000"/>
              <a:headEnd/>
              <a:tailEnd/>
            </a:ln>
            <a:effectLst/>
          </p:spPr>
          <p:txBody>
            <a:bodyPr wrap="none" lIns="90000" tIns="46800" rIns="90000" bIns="46800" anchor="ctr"/>
            <a:lstStyle/>
            <a:p>
              <a:pPr algn="r"/>
              <a:r>
                <a:rPr lang="en-US" altLang="ja-JP" sz="1400" i="1" dirty="0"/>
                <a:t>clk</a:t>
              </a:r>
              <a:endParaRPr lang="en-US" altLang="ja-JP" sz="1400" dirty="0"/>
            </a:p>
          </p:txBody>
        </p:sp>
      </p:grpSp>
      <p:sp>
        <p:nvSpPr>
          <p:cNvPr id="65" name="Line 9"/>
          <p:cNvSpPr>
            <a:spLocks noChangeShapeType="1"/>
          </p:cNvSpPr>
          <p:nvPr/>
        </p:nvSpPr>
        <p:spPr bwMode="auto">
          <a:xfrm>
            <a:off x="3491988" y="4689014"/>
            <a:ext cx="2610029"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sp>
        <p:nvSpPr>
          <p:cNvPr id="66" name="Line 9"/>
          <p:cNvSpPr>
            <a:spLocks noChangeShapeType="1"/>
          </p:cNvSpPr>
          <p:nvPr/>
        </p:nvSpPr>
        <p:spPr bwMode="auto">
          <a:xfrm>
            <a:off x="2591978" y="1448978"/>
            <a:ext cx="450005"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sp>
        <p:nvSpPr>
          <p:cNvPr id="67" name="Line 9"/>
          <p:cNvSpPr>
            <a:spLocks noChangeShapeType="1"/>
          </p:cNvSpPr>
          <p:nvPr/>
        </p:nvSpPr>
        <p:spPr bwMode="auto">
          <a:xfrm>
            <a:off x="3491988" y="1628980"/>
            <a:ext cx="450005"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pic>
        <p:nvPicPr>
          <p:cNvPr id="12" name="Picture 83" descr="NAND"/>
          <p:cNvPicPr>
            <a:picLocks noChangeAspect="1" noChangeArrowheads="1"/>
          </p:cNvPicPr>
          <p:nvPr/>
        </p:nvPicPr>
        <p:blipFill>
          <a:blip r:embed="rId4" cstate="print"/>
          <a:srcRect/>
          <a:stretch>
            <a:fillRect/>
          </a:stretch>
        </p:blipFill>
        <p:spPr bwMode="auto">
          <a:xfrm>
            <a:off x="2771980" y="1268976"/>
            <a:ext cx="1079500" cy="720725"/>
          </a:xfrm>
          <a:prstGeom prst="rect">
            <a:avLst/>
          </a:prstGeom>
          <a:noFill/>
        </p:spPr>
      </p:pic>
      <p:sp>
        <p:nvSpPr>
          <p:cNvPr id="68" name="Line 9"/>
          <p:cNvSpPr>
            <a:spLocks noChangeShapeType="1"/>
          </p:cNvSpPr>
          <p:nvPr/>
        </p:nvSpPr>
        <p:spPr bwMode="auto">
          <a:xfrm>
            <a:off x="3491988" y="1988984"/>
            <a:ext cx="450005"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sp>
        <p:nvSpPr>
          <p:cNvPr id="70" name="Line 9"/>
          <p:cNvSpPr>
            <a:spLocks noChangeShapeType="1"/>
          </p:cNvSpPr>
          <p:nvPr/>
        </p:nvSpPr>
        <p:spPr bwMode="auto">
          <a:xfrm>
            <a:off x="4572000" y="1808982"/>
            <a:ext cx="450005"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pic>
        <p:nvPicPr>
          <p:cNvPr id="71" name="Picture 7" descr="OR"/>
          <p:cNvPicPr>
            <a:picLocks noChangeAspect="1" noChangeArrowheads="1"/>
          </p:cNvPicPr>
          <p:nvPr/>
        </p:nvPicPr>
        <p:blipFill>
          <a:blip r:embed="rId5" cstate="print"/>
          <a:srcRect/>
          <a:stretch>
            <a:fillRect/>
          </a:stretch>
        </p:blipFill>
        <p:spPr bwMode="auto">
          <a:xfrm>
            <a:off x="3761991" y="1448978"/>
            <a:ext cx="1079500" cy="717550"/>
          </a:xfrm>
          <a:prstGeom prst="rect">
            <a:avLst/>
          </a:prstGeom>
          <a:noFill/>
        </p:spPr>
      </p:pic>
      <p:sp>
        <p:nvSpPr>
          <p:cNvPr id="73" name="Line 9"/>
          <p:cNvSpPr>
            <a:spLocks noChangeShapeType="1"/>
          </p:cNvSpPr>
          <p:nvPr/>
        </p:nvSpPr>
        <p:spPr bwMode="auto">
          <a:xfrm>
            <a:off x="5652012" y="1628980"/>
            <a:ext cx="450005"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pic>
        <p:nvPicPr>
          <p:cNvPr id="72" name="Picture 6" descr="AND"/>
          <p:cNvPicPr>
            <a:picLocks noChangeAspect="1" noChangeArrowheads="1"/>
          </p:cNvPicPr>
          <p:nvPr/>
        </p:nvPicPr>
        <p:blipFill>
          <a:blip r:embed="rId6" cstate="print"/>
          <a:srcRect/>
          <a:stretch>
            <a:fillRect/>
          </a:stretch>
        </p:blipFill>
        <p:spPr bwMode="auto">
          <a:xfrm>
            <a:off x="4932004" y="1268976"/>
            <a:ext cx="1079500" cy="720725"/>
          </a:xfrm>
          <a:prstGeom prst="rect">
            <a:avLst/>
          </a:prstGeom>
          <a:noFill/>
        </p:spPr>
      </p:pic>
      <p:sp>
        <p:nvSpPr>
          <p:cNvPr id="74" name="Line 9"/>
          <p:cNvSpPr>
            <a:spLocks noChangeShapeType="1"/>
          </p:cNvSpPr>
          <p:nvPr/>
        </p:nvSpPr>
        <p:spPr bwMode="auto">
          <a:xfrm>
            <a:off x="4572000" y="1448978"/>
            <a:ext cx="450005"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mc:AlternateContent xmlns:mc="http://schemas.openxmlformats.org/markup-compatibility/2006" xmlns:a14="http://schemas.microsoft.com/office/drawing/2010/main">
        <mc:Choice Requires="a14">
          <p:sp>
            <p:nvSpPr>
              <p:cNvPr id="75" name="テキスト プレースホルダー 2"/>
              <p:cNvSpPr txBox="1">
                <a:spLocks/>
              </p:cNvSpPr>
              <p:nvPr/>
            </p:nvSpPr>
            <p:spPr bwMode="auto">
              <a:xfrm>
                <a:off x="431954" y="5769026"/>
                <a:ext cx="8280092" cy="53969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marL="360000" indent="-360000" algn="l" rtl="0" eaLnBrk="1" fontAlgn="base" hangingPunct="1">
                  <a:lnSpc>
                    <a:spcPct val="110000"/>
                  </a:lnSpc>
                  <a:spcBef>
                    <a:spcPts val="2400"/>
                  </a:spcBef>
                  <a:spcAft>
                    <a:spcPts val="600"/>
                  </a:spcAft>
                  <a:buClr>
                    <a:schemeClr val="accent5"/>
                  </a:buClr>
                  <a:buFont typeface="Wingdings" panose="05000000000000000000" pitchFamily="2" charset="2"/>
                  <a:buChar char="n"/>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1pPr>
                <a:lvl2pPr marL="720000" indent="-360000" algn="l" rtl="0" eaLnBrk="1" fontAlgn="base" hangingPunct="1">
                  <a:lnSpc>
                    <a:spcPct val="110000"/>
                  </a:lnSpc>
                  <a:spcBef>
                    <a:spcPts val="300"/>
                  </a:spcBef>
                  <a:spcAft>
                    <a:spcPts val="300"/>
                  </a:spcAft>
                  <a:buClr>
                    <a:schemeClr val="accent4"/>
                  </a:buClr>
                  <a:buSzPct val="90000"/>
                  <a:buFont typeface="メイリオ"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2pPr>
                <a:lvl3pPr marL="1080000" indent="-360000" algn="l" rtl="0" eaLnBrk="1" fontAlgn="base" hangingPunct="1">
                  <a:lnSpc>
                    <a:spcPct val="110000"/>
                  </a:lnSpc>
                  <a:spcBef>
                    <a:spcPts val="300"/>
                  </a:spcBef>
                  <a:spcAft>
                    <a:spcPts val="100"/>
                  </a:spcAft>
                  <a:buClr>
                    <a:schemeClr val="accent3"/>
                  </a:buClr>
                  <a:buSzPct val="90000"/>
                  <a:buFont typeface="メイリオ"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3pPr>
                <a:lvl4pPr marL="1440000" indent="-360000" algn="l" rtl="0" eaLnBrk="1" fontAlgn="base" hangingPunct="1">
                  <a:lnSpc>
                    <a:spcPct val="100000"/>
                  </a:lnSpc>
                  <a:spcBef>
                    <a:spcPts val="100"/>
                  </a:spcBef>
                  <a:spcAft>
                    <a:spcPts val="100"/>
                  </a:spcAft>
                  <a:buClr>
                    <a:schemeClr val="accent5"/>
                  </a:buClr>
                  <a:buSzPct val="80000"/>
                  <a:buFont typeface="MeiryoKe_PGothic"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4pPr>
                <a:lvl5pPr marL="1800000" indent="-360000" algn="l" rtl="0" eaLnBrk="1" fontAlgn="base" hangingPunct="1">
                  <a:lnSpc>
                    <a:spcPct val="100000"/>
                  </a:lnSpc>
                  <a:spcBef>
                    <a:spcPts val="100"/>
                  </a:spcBef>
                  <a:spcAft>
                    <a:spcPts val="100"/>
                  </a:spcAft>
                  <a:buClr>
                    <a:srgbClr val="6666FF"/>
                  </a:buClr>
                  <a:buSzPct val="80000"/>
                  <a:buFont typeface="MeiryoKe_PGothic"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5pPr>
                <a:lvl6pPr marL="25146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6pPr>
                <a:lvl7pPr marL="29718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7pPr>
                <a:lvl8pPr marL="34290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8pPr>
                <a:lvl9pPr marL="38862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9pPr>
              </a:lstStyle>
              <a:p>
                <a:r>
                  <a:rPr lang="ja-JP" altLang="en-US" kern="0" dirty="0"/>
                  <a:t>左側の </a:t>
                </a:r>
                <a:r>
                  <a:rPr lang="en-US" altLang="ja-JP" kern="0" dirty="0"/>
                  <a:t>D-FF </a:t>
                </a:r>
                <a:r>
                  <a:rPr lang="ja-JP" altLang="en-US" kern="0" dirty="0"/>
                  <a:t>から１つのゲートだけを経て右の </a:t>
                </a:r>
                <a:r>
                  <a:rPr lang="en-US" altLang="ja-JP" kern="0" dirty="0"/>
                  <a:t>D-FF </a:t>
                </a:r>
                <a:r>
                  <a:rPr lang="ja-JP" altLang="en-US" kern="0" dirty="0"/>
                  <a:t>に接続</a:t>
                </a:r>
                <a:r>
                  <a:rPr lang="ja-JP" altLang="en-US" dirty="0"/>
                  <a:t>（速い）</a:t>
                </a:r>
                <a:endParaRPr lang="en-US" altLang="ja-JP" kern="0" dirty="0"/>
              </a:p>
              <a:p>
                <a:pPr lvl="1"/>
                <a14:m>
                  <m:oMath xmlns:m="http://schemas.openxmlformats.org/officeDocument/2006/math">
                    <m:r>
                      <a:rPr lang="en-US" altLang="ja-JP" i="1" kern="0" dirty="0">
                        <a:latin typeface="Cambria Math" panose="02040503050406030204" pitchFamily="18" charset="0"/>
                      </a:rPr>
                      <m:t>𝑞</m:t>
                    </m:r>
                    <m:r>
                      <a:rPr lang="en-US" altLang="ja-JP" i="1" kern="0" dirty="0">
                        <a:latin typeface="Cambria Math" panose="02040503050406030204" pitchFamily="18" charset="0"/>
                      </a:rPr>
                      <m:t> </m:t>
                    </m:r>
                  </m:oMath>
                </a14:m>
                <a:r>
                  <a:rPr lang="ja-JP" altLang="en-US" kern="0" dirty="0"/>
                  <a:t>が切り替わると，１回だけスイッチ（充放電）が行われて，</a:t>
                </a:r>
                <a:endParaRPr lang="en-US" altLang="ja-JP" kern="0" dirty="0"/>
              </a:p>
              <a:p>
                <a:pPr lvl="1"/>
                <a:r>
                  <a:rPr lang="ja-JP" altLang="en-US" kern="0" dirty="0"/>
                  <a:t>右側の </a:t>
                </a:r>
                <a14:m>
                  <m:oMath xmlns:m="http://schemas.openxmlformats.org/officeDocument/2006/math">
                    <m:r>
                      <a:rPr lang="en-US" altLang="ja-JP" i="1" kern="0" dirty="0" smtClean="0">
                        <a:latin typeface="Cambria Math" panose="02040503050406030204" pitchFamily="18" charset="0"/>
                      </a:rPr>
                      <m:t>𝑑</m:t>
                    </m:r>
                  </m:oMath>
                </a14:m>
                <a:r>
                  <a:rPr lang="en-US" altLang="ja-JP" kern="0" dirty="0"/>
                  <a:t> </a:t>
                </a:r>
                <a:r>
                  <a:rPr lang="ja-JP" altLang="en-US" kern="0" dirty="0"/>
                  <a:t>に伝わる</a:t>
                </a:r>
              </a:p>
            </p:txBody>
          </p:sp>
        </mc:Choice>
        <mc:Fallback xmlns="">
          <p:sp>
            <p:nvSpPr>
              <p:cNvPr id="75" name="テキスト プレースホルダー 2"/>
              <p:cNvSpPr txBox="1">
                <a:spLocks noRot="1" noChangeAspect="1" noMove="1" noResize="1" noEditPoints="1" noAdjustHandles="1" noChangeArrowheads="1" noChangeShapeType="1" noTextEdit="1"/>
              </p:cNvSpPr>
              <p:nvPr/>
            </p:nvSpPr>
            <p:spPr bwMode="auto">
              <a:xfrm>
                <a:off x="431954" y="5769026"/>
                <a:ext cx="8280092" cy="539699"/>
              </a:xfrm>
              <a:prstGeom prst="rect">
                <a:avLst/>
              </a:prstGeom>
              <a:blipFill rotWithShape="0">
                <a:blip r:embed="rId7"/>
                <a:stretch>
                  <a:fillRect l="-663" t="-74157" r="-295" b="-96629"/>
                </a:stretch>
              </a:blipFill>
              <a:ln w="9525">
                <a:noFill/>
                <a:miter lim="800000"/>
                <a:headEnd/>
                <a:tailEnd/>
              </a:ln>
              <a:effectLst/>
            </p:spPr>
            <p:txBody>
              <a:bodyPr/>
              <a:lstStyle/>
              <a:p>
                <a:r>
                  <a:rPr lang="ja-JP" altLang="en-US">
                    <a:noFill/>
                  </a:rPr>
                  <a:t> </a:t>
                </a:r>
              </a:p>
            </p:txBody>
          </p:sp>
        </mc:Fallback>
      </mc:AlternateContent>
    </p:spTree>
    <p:extLst>
      <p:ext uri="{BB962C8B-B14F-4D97-AF65-F5344CB8AC3E}">
        <p14:creationId xmlns:p14="http://schemas.microsoft.com/office/powerpoint/2010/main" val="239029777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余談：</a:t>
            </a:r>
            <a:r>
              <a:rPr kumimoji="1" lang="en-US" altLang="ja-JP" dirty="0"/>
              <a:t>DVFS (Dynamic Voltage Frequency Scaling)</a:t>
            </a:r>
            <a:endParaRPr kumimoji="1" lang="ja-JP" altLang="en-US" dirty="0"/>
          </a:p>
        </p:txBody>
      </p:sp>
      <p:sp>
        <p:nvSpPr>
          <p:cNvPr id="3" name="テキスト プレースホルダー 2"/>
          <p:cNvSpPr>
            <a:spLocks noGrp="1"/>
          </p:cNvSpPr>
          <p:nvPr>
            <p:ph type="body" sz="quarter" idx="10"/>
          </p:nvPr>
        </p:nvSpPr>
        <p:spPr>
          <a:xfrm>
            <a:off x="611956" y="5499023"/>
            <a:ext cx="8280092" cy="809702"/>
          </a:xfrm>
        </p:spPr>
        <p:txBody>
          <a:bodyPr/>
          <a:lstStyle/>
          <a:p>
            <a:r>
              <a:rPr kumimoji="1" lang="en-US" altLang="ja-JP" dirty="0"/>
              <a:t>CPU </a:t>
            </a:r>
            <a:r>
              <a:rPr kumimoji="1" lang="ja-JP" altLang="en-US" dirty="0"/>
              <a:t>は通常，負荷に応じて動作周波数を変えている</a:t>
            </a:r>
            <a:endParaRPr kumimoji="1" lang="en-US" altLang="ja-JP" dirty="0"/>
          </a:p>
          <a:p>
            <a:pPr lvl="1"/>
            <a:r>
              <a:rPr kumimoji="1" lang="ja-JP" altLang="en-US" dirty="0"/>
              <a:t>消費電力削減のため</a:t>
            </a:r>
            <a:endParaRPr kumimoji="1" lang="en-US" altLang="ja-JP" dirty="0"/>
          </a:p>
          <a:p>
            <a:pPr lvl="1"/>
            <a:r>
              <a:rPr kumimoji="1" lang="ja-JP" altLang="en-US" dirty="0">
                <a:solidFill>
                  <a:schemeClr val="accent5"/>
                </a:solidFill>
              </a:rPr>
              <a:t>この時，電圧も同時に操作している</a:t>
            </a:r>
          </a:p>
        </p:txBody>
      </p:sp>
      <p:pic>
        <p:nvPicPr>
          <p:cNvPr id="4" name="図 3"/>
          <p:cNvPicPr>
            <a:picLocks noChangeAspect="1"/>
          </p:cNvPicPr>
          <p:nvPr/>
        </p:nvPicPr>
        <p:blipFill>
          <a:blip r:embed="rId2"/>
          <a:stretch>
            <a:fillRect/>
          </a:stretch>
        </p:blipFill>
        <p:spPr>
          <a:xfrm>
            <a:off x="521955" y="1178975"/>
            <a:ext cx="3698802" cy="3870043"/>
          </a:xfrm>
          <a:prstGeom prst="rect">
            <a:avLst/>
          </a:prstGeom>
        </p:spPr>
      </p:pic>
      <p:pic>
        <p:nvPicPr>
          <p:cNvPr id="5" name="図 4"/>
          <p:cNvPicPr>
            <a:picLocks noChangeAspect="1"/>
          </p:cNvPicPr>
          <p:nvPr/>
        </p:nvPicPr>
        <p:blipFill>
          <a:blip r:embed="rId3"/>
          <a:stretch>
            <a:fillRect/>
          </a:stretch>
        </p:blipFill>
        <p:spPr>
          <a:xfrm>
            <a:off x="4752002" y="1178975"/>
            <a:ext cx="3780042" cy="3933287"/>
          </a:xfrm>
          <a:prstGeom prst="rect">
            <a:avLst/>
          </a:prstGeom>
        </p:spPr>
      </p:pic>
      <p:sp>
        <p:nvSpPr>
          <p:cNvPr id="6" name="円/楕円 5"/>
          <p:cNvSpPr/>
          <p:nvPr/>
        </p:nvSpPr>
        <p:spPr bwMode="auto">
          <a:xfrm>
            <a:off x="971960" y="3519001"/>
            <a:ext cx="990011" cy="540006"/>
          </a:xfrm>
          <a:prstGeom prst="ellipse">
            <a:avLst/>
          </a:prstGeom>
          <a:noFill/>
          <a:ln w="31750">
            <a:solidFill>
              <a:schemeClr val="accent6"/>
            </a:solidFill>
            <a:headEnd/>
            <a:tailEnd type="triangle" w="sm"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sp>
        <p:nvSpPr>
          <p:cNvPr id="7" name="円/楕円 6"/>
          <p:cNvSpPr/>
          <p:nvPr/>
        </p:nvSpPr>
        <p:spPr bwMode="auto">
          <a:xfrm>
            <a:off x="5292008" y="3519001"/>
            <a:ext cx="990011" cy="540006"/>
          </a:xfrm>
          <a:prstGeom prst="ellipse">
            <a:avLst/>
          </a:prstGeom>
          <a:noFill/>
          <a:ln w="31750">
            <a:solidFill>
              <a:schemeClr val="accent6"/>
            </a:solidFill>
            <a:headEnd/>
            <a:tailEnd type="triangle" w="sm"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spTree>
    <p:extLst>
      <p:ext uri="{BB962C8B-B14F-4D97-AF65-F5344CB8AC3E}">
        <p14:creationId xmlns:p14="http://schemas.microsoft.com/office/powerpoint/2010/main" val="321087185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電圧と遅延</a:t>
            </a:r>
          </a:p>
        </p:txBody>
      </p:sp>
      <p:sp>
        <p:nvSpPr>
          <p:cNvPr id="3" name="テキスト プレースホルダー 2"/>
          <p:cNvSpPr>
            <a:spLocks noGrp="1"/>
          </p:cNvSpPr>
          <p:nvPr>
            <p:ph type="body" sz="quarter" idx="10"/>
          </p:nvPr>
        </p:nvSpPr>
        <p:spPr>
          <a:xfrm>
            <a:off x="611956" y="4779015"/>
            <a:ext cx="8280092" cy="1079705"/>
          </a:xfrm>
        </p:spPr>
        <p:txBody>
          <a:bodyPr/>
          <a:lstStyle/>
          <a:p>
            <a:r>
              <a:rPr lang="en-US" altLang="ja-JP" dirty="0"/>
              <a:t>Gate </a:t>
            </a:r>
            <a:r>
              <a:rPr lang="ja-JP" altLang="en-US" dirty="0"/>
              <a:t>にかける電圧を上げると，より高速に動作する</a:t>
            </a:r>
            <a:endParaRPr lang="en-US" altLang="ja-JP" dirty="0"/>
          </a:p>
          <a:p>
            <a:pPr lvl="1"/>
            <a:r>
              <a:rPr kumimoji="1" lang="ja-JP" altLang="en-US" dirty="0"/>
              <a:t>よりたくさん電子が上に集まる</a:t>
            </a:r>
            <a:endParaRPr kumimoji="1" lang="en-US" altLang="ja-JP" dirty="0"/>
          </a:p>
          <a:p>
            <a:pPr lvl="1"/>
            <a:r>
              <a:rPr kumimoji="1" lang="ja-JP" altLang="en-US" dirty="0"/>
              <a:t>チャネルが厚くなり，電流が流れやすくなる</a:t>
            </a:r>
            <a:endParaRPr kumimoji="1" lang="en-US" altLang="ja-JP" dirty="0"/>
          </a:p>
          <a:p>
            <a:pPr lvl="1"/>
            <a:r>
              <a:rPr kumimoji="1" lang="ja-JP" altLang="en-US" dirty="0"/>
              <a:t>次段のコンデンサの充放電が速くなる</a:t>
            </a:r>
          </a:p>
        </p:txBody>
      </p:sp>
      <p:sp>
        <p:nvSpPr>
          <p:cNvPr id="4" name="Freeform 9"/>
          <p:cNvSpPr>
            <a:spLocks/>
          </p:cNvSpPr>
          <p:nvPr/>
        </p:nvSpPr>
        <p:spPr bwMode="auto">
          <a:xfrm>
            <a:off x="4212184" y="1268874"/>
            <a:ext cx="720750" cy="719137"/>
          </a:xfrm>
          <a:custGeom>
            <a:avLst/>
            <a:gdLst/>
            <a:ahLst/>
            <a:cxnLst>
              <a:cxn ang="0">
                <a:pos x="0" y="453"/>
              </a:cxn>
              <a:cxn ang="0">
                <a:pos x="511" y="453"/>
              </a:cxn>
              <a:cxn ang="0">
                <a:pos x="454" y="0"/>
              </a:cxn>
              <a:cxn ang="0">
                <a:pos x="57" y="0"/>
              </a:cxn>
              <a:cxn ang="0">
                <a:pos x="0" y="453"/>
              </a:cxn>
            </a:cxnLst>
            <a:rect l="0" t="0" r="r" b="b"/>
            <a:pathLst>
              <a:path w="511" h="453">
                <a:moveTo>
                  <a:pt x="0" y="453"/>
                </a:moveTo>
                <a:lnTo>
                  <a:pt x="511" y="453"/>
                </a:lnTo>
                <a:lnTo>
                  <a:pt x="454" y="0"/>
                </a:lnTo>
                <a:lnTo>
                  <a:pt x="57" y="0"/>
                </a:lnTo>
                <a:lnTo>
                  <a:pt x="0" y="453"/>
                </a:lnTo>
                <a:close/>
              </a:path>
            </a:pathLst>
          </a:cu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endParaRPr lang="ja-JP" altLang="en-US">
              <a:latin typeface="+mn-lt"/>
            </a:endParaRPr>
          </a:p>
        </p:txBody>
      </p:sp>
      <p:sp>
        <p:nvSpPr>
          <p:cNvPr id="5" name="正方形/長方形 4"/>
          <p:cNvSpPr/>
          <p:nvPr/>
        </p:nvSpPr>
        <p:spPr bwMode="auto">
          <a:xfrm>
            <a:off x="3131984" y="1988984"/>
            <a:ext cx="2880384" cy="270036"/>
          </a:xfrm>
          <a:prstGeom prst="rect">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none" lIns="36000" tIns="0" rIns="36000" bIns="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dirty="0">
              <a:ln>
                <a:noFill/>
              </a:ln>
              <a:solidFill>
                <a:schemeClr val="tx1"/>
              </a:solidFill>
              <a:effectLst/>
            </a:endParaRPr>
          </a:p>
        </p:txBody>
      </p:sp>
      <p:sp>
        <p:nvSpPr>
          <p:cNvPr id="6" name="Rectangle 8"/>
          <p:cNvSpPr>
            <a:spLocks noChangeArrowheads="1"/>
          </p:cNvSpPr>
          <p:nvPr/>
        </p:nvSpPr>
        <p:spPr bwMode="auto">
          <a:xfrm>
            <a:off x="3132014" y="2258691"/>
            <a:ext cx="2879725" cy="1439862"/>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anchor="ctr"/>
          <a:lstStyle/>
          <a:p>
            <a:endParaRPr lang="ja-JP" altLang="en-US">
              <a:latin typeface="+mn-lt"/>
            </a:endParaRPr>
          </a:p>
        </p:txBody>
      </p:sp>
      <p:sp>
        <p:nvSpPr>
          <p:cNvPr id="7" name="Freeform 6"/>
          <p:cNvSpPr>
            <a:spLocks/>
          </p:cNvSpPr>
          <p:nvPr/>
        </p:nvSpPr>
        <p:spPr bwMode="auto">
          <a:xfrm>
            <a:off x="3132014" y="2258691"/>
            <a:ext cx="720725" cy="719137"/>
          </a:xfrm>
          <a:custGeom>
            <a:avLst/>
            <a:gdLst/>
            <a:ahLst/>
            <a:cxnLst>
              <a:cxn ang="0">
                <a:pos x="0" y="0"/>
              </a:cxn>
              <a:cxn ang="0">
                <a:pos x="454" y="0"/>
              </a:cxn>
              <a:cxn ang="0">
                <a:pos x="227" y="453"/>
              </a:cxn>
              <a:cxn ang="0">
                <a:pos x="0" y="453"/>
              </a:cxn>
            </a:cxnLst>
            <a:rect l="0" t="0" r="r" b="b"/>
            <a:pathLst>
              <a:path w="454" h="453">
                <a:moveTo>
                  <a:pt x="0" y="0"/>
                </a:moveTo>
                <a:lnTo>
                  <a:pt x="454" y="0"/>
                </a:lnTo>
                <a:lnTo>
                  <a:pt x="227" y="453"/>
                </a:lnTo>
                <a:lnTo>
                  <a:pt x="0" y="453"/>
                </a:lnTo>
              </a:path>
            </a:pathLst>
          </a:cu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endParaRPr lang="ja-JP" altLang="en-US">
              <a:latin typeface="+mn-lt"/>
            </a:endParaRPr>
          </a:p>
        </p:txBody>
      </p:sp>
      <p:sp>
        <p:nvSpPr>
          <p:cNvPr id="8" name="Freeform 7"/>
          <p:cNvSpPr>
            <a:spLocks/>
          </p:cNvSpPr>
          <p:nvPr/>
        </p:nvSpPr>
        <p:spPr bwMode="auto">
          <a:xfrm flipH="1">
            <a:off x="5292602" y="2258691"/>
            <a:ext cx="720725" cy="719137"/>
          </a:xfrm>
          <a:custGeom>
            <a:avLst/>
            <a:gdLst/>
            <a:ahLst/>
            <a:cxnLst>
              <a:cxn ang="0">
                <a:pos x="0" y="0"/>
              </a:cxn>
              <a:cxn ang="0">
                <a:pos x="454" y="0"/>
              </a:cxn>
              <a:cxn ang="0">
                <a:pos x="227" y="453"/>
              </a:cxn>
              <a:cxn ang="0">
                <a:pos x="0" y="453"/>
              </a:cxn>
            </a:cxnLst>
            <a:rect l="0" t="0" r="r" b="b"/>
            <a:pathLst>
              <a:path w="454" h="453">
                <a:moveTo>
                  <a:pt x="0" y="0"/>
                </a:moveTo>
                <a:lnTo>
                  <a:pt x="454" y="0"/>
                </a:lnTo>
                <a:lnTo>
                  <a:pt x="227" y="453"/>
                </a:lnTo>
                <a:lnTo>
                  <a:pt x="0" y="453"/>
                </a:lnTo>
              </a:path>
            </a:pathLst>
          </a:cu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endParaRPr lang="ja-JP" altLang="en-US">
              <a:latin typeface="+mn-lt"/>
            </a:endParaRPr>
          </a:p>
        </p:txBody>
      </p:sp>
      <p:sp>
        <p:nvSpPr>
          <p:cNvPr id="9" name="Line 10"/>
          <p:cNvSpPr>
            <a:spLocks noChangeShapeType="1"/>
          </p:cNvSpPr>
          <p:nvPr/>
        </p:nvSpPr>
        <p:spPr bwMode="auto">
          <a:xfrm>
            <a:off x="3131984" y="1988984"/>
            <a:ext cx="2879725" cy="0"/>
          </a:xfrm>
          <a:prstGeom prst="line">
            <a:avLst/>
          </a:prstGeom>
          <a:noFill/>
          <a:ln w="19050">
            <a:solidFill>
              <a:schemeClr val="tx1"/>
            </a:solidFill>
            <a:round/>
            <a:headEnd/>
            <a:tailEnd/>
          </a:ln>
          <a:effectLst/>
        </p:spPr>
        <p:txBody>
          <a:bodyPr/>
          <a:lstStyle/>
          <a:p>
            <a:endParaRPr lang="ja-JP" altLang="en-US">
              <a:latin typeface="+mn-lt"/>
            </a:endParaRPr>
          </a:p>
        </p:txBody>
      </p:sp>
      <p:sp>
        <p:nvSpPr>
          <p:cNvPr id="10" name="Line 11"/>
          <p:cNvSpPr>
            <a:spLocks noChangeShapeType="1"/>
          </p:cNvSpPr>
          <p:nvPr/>
        </p:nvSpPr>
        <p:spPr bwMode="auto">
          <a:xfrm>
            <a:off x="3132014" y="3698553"/>
            <a:ext cx="2879725" cy="0"/>
          </a:xfrm>
          <a:prstGeom prst="line">
            <a:avLst/>
          </a:prstGeom>
          <a:noFill/>
          <a:ln w="19050">
            <a:solidFill>
              <a:schemeClr val="tx1"/>
            </a:solidFill>
            <a:round/>
            <a:headEnd/>
            <a:tailEnd/>
          </a:ln>
          <a:effectLst/>
        </p:spPr>
        <p:txBody>
          <a:bodyPr/>
          <a:lstStyle/>
          <a:p>
            <a:endParaRPr lang="ja-JP" altLang="en-US">
              <a:latin typeface="+mn-lt"/>
            </a:endParaRPr>
          </a:p>
        </p:txBody>
      </p:sp>
      <p:sp>
        <p:nvSpPr>
          <p:cNvPr id="11" name="Rectangle 12"/>
          <p:cNvSpPr>
            <a:spLocks noChangeArrowheads="1"/>
          </p:cNvSpPr>
          <p:nvPr/>
        </p:nvSpPr>
        <p:spPr bwMode="auto">
          <a:xfrm>
            <a:off x="3132014" y="2439666"/>
            <a:ext cx="360363" cy="358775"/>
          </a:xfrm>
          <a:prstGeom prst="rect">
            <a:avLst/>
          </a:prstGeom>
          <a:noFill/>
          <a:ln w="9525">
            <a:noFill/>
            <a:miter lim="800000"/>
            <a:headEnd/>
            <a:tailEnd/>
          </a:ln>
          <a:effectLst/>
        </p:spPr>
        <p:txBody>
          <a:bodyPr wrap="none" anchor="ctr"/>
          <a:lstStyle/>
          <a:p>
            <a:pPr algn="ctr"/>
            <a:r>
              <a:rPr lang="en-US" altLang="ja-JP" baseline="0">
                <a:latin typeface="+mn-lt"/>
              </a:rPr>
              <a:t>S</a:t>
            </a:r>
          </a:p>
        </p:txBody>
      </p:sp>
      <p:sp>
        <p:nvSpPr>
          <p:cNvPr id="12" name="Rectangle 15"/>
          <p:cNvSpPr>
            <a:spLocks noChangeArrowheads="1"/>
          </p:cNvSpPr>
          <p:nvPr/>
        </p:nvSpPr>
        <p:spPr bwMode="auto">
          <a:xfrm>
            <a:off x="5652964" y="2439666"/>
            <a:ext cx="360363" cy="358775"/>
          </a:xfrm>
          <a:prstGeom prst="rect">
            <a:avLst/>
          </a:prstGeom>
          <a:noFill/>
          <a:ln w="9525">
            <a:noFill/>
            <a:miter lim="800000"/>
            <a:headEnd/>
            <a:tailEnd/>
          </a:ln>
          <a:effectLst/>
        </p:spPr>
        <p:txBody>
          <a:bodyPr wrap="none" anchor="ctr"/>
          <a:lstStyle/>
          <a:p>
            <a:pPr algn="ctr"/>
            <a:r>
              <a:rPr lang="en-US" altLang="ja-JP" baseline="0">
                <a:latin typeface="+mn-lt"/>
              </a:rPr>
              <a:t>D</a:t>
            </a:r>
          </a:p>
        </p:txBody>
      </p:sp>
      <p:sp>
        <p:nvSpPr>
          <p:cNvPr id="13" name="Rectangle 16"/>
          <p:cNvSpPr>
            <a:spLocks noChangeArrowheads="1"/>
          </p:cNvSpPr>
          <p:nvPr/>
        </p:nvSpPr>
        <p:spPr bwMode="auto">
          <a:xfrm>
            <a:off x="4393158" y="1448261"/>
            <a:ext cx="360363" cy="358775"/>
          </a:xfrm>
          <a:prstGeom prst="rect">
            <a:avLst/>
          </a:prstGeom>
          <a:noFill/>
          <a:ln w="9525">
            <a:noFill/>
            <a:miter lim="800000"/>
            <a:headEnd/>
            <a:tailEnd/>
          </a:ln>
          <a:effectLst/>
        </p:spPr>
        <p:txBody>
          <a:bodyPr wrap="none" anchor="ctr"/>
          <a:lstStyle/>
          <a:p>
            <a:pPr algn="ctr"/>
            <a:r>
              <a:rPr lang="en-US" altLang="ja-JP" baseline="0">
                <a:latin typeface="+mn-lt"/>
              </a:rPr>
              <a:t>G</a:t>
            </a:r>
          </a:p>
        </p:txBody>
      </p:sp>
      <p:cxnSp>
        <p:nvCxnSpPr>
          <p:cNvPr id="14" name="直線矢印コネクタ 13"/>
          <p:cNvCxnSpPr/>
          <p:nvPr/>
        </p:nvCxnSpPr>
        <p:spPr bwMode="auto">
          <a:xfrm>
            <a:off x="4212128" y="2619068"/>
            <a:ext cx="0" cy="720096"/>
          </a:xfrm>
          <a:prstGeom prst="straightConnector1">
            <a:avLst/>
          </a:prstGeom>
          <a:ln>
            <a:headEnd type="arrow"/>
            <a:tailEnd type="arrow"/>
          </a:ln>
        </p:spPr>
        <p:style>
          <a:lnRef idx="3">
            <a:schemeClr val="accent6"/>
          </a:lnRef>
          <a:fillRef idx="0">
            <a:schemeClr val="accent6"/>
          </a:fillRef>
          <a:effectRef idx="2">
            <a:schemeClr val="accent6"/>
          </a:effectRef>
          <a:fontRef idx="minor">
            <a:schemeClr val="tx1"/>
          </a:fontRef>
        </p:style>
      </p:cxnSp>
      <p:cxnSp>
        <p:nvCxnSpPr>
          <p:cNvPr id="15" name="直線矢印コネクタ 14"/>
          <p:cNvCxnSpPr/>
          <p:nvPr/>
        </p:nvCxnSpPr>
        <p:spPr bwMode="auto">
          <a:xfrm>
            <a:off x="4572176" y="2619068"/>
            <a:ext cx="0" cy="720096"/>
          </a:xfrm>
          <a:prstGeom prst="straightConnector1">
            <a:avLst/>
          </a:prstGeom>
          <a:ln>
            <a:headEnd type="arrow"/>
            <a:tailEnd type="arrow"/>
          </a:ln>
        </p:spPr>
        <p:style>
          <a:lnRef idx="3">
            <a:schemeClr val="accent6"/>
          </a:lnRef>
          <a:fillRef idx="0">
            <a:schemeClr val="accent6"/>
          </a:fillRef>
          <a:effectRef idx="2">
            <a:schemeClr val="accent6"/>
          </a:effectRef>
          <a:fontRef idx="minor">
            <a:schemeClr val="tx1"/>
          </a:fontRef>
        </p:style>
      </p:cxnSp>
      <p:cxnSp>
        <p:nvCxnSpPr>
          <p:cNvPr id="16" name="直線矢印コネクタ 15"/>
          <p:cNvCxnSpPr/>
          <p:nvPr/>
        </p:nvCxnSpPr>
        <p:spPr bwMode="auto">
          <a:xfrm>
            <a:off x="4932224" y="2619068"/>
            <a:ext cx="0" cy="720096"/>
          </a:xfrm>
          <a:prstGeom prst="straightConnector1">
            <a:avLst/>
          </a:prstGeom>
          <a:ln>
            <a:headEnd type="arrow"/>
            <a:tailEnd type="arrow"/>
          </a:ln>
        </p:spPr>
        <p:style>
          <a:lnRef idx="3">
            <a:schemeClr val="accent6"/>
          </a:lnRef>
          <a:fillRef idx="0">
            <a:schemeClr val="accent6"/>
          </a:fillRef>
          <a:effectRef idx="2">
            <a:schemeClr val="accent6"/>
          </a:effectRef>
          <a:fontRef idx="minor">
            <a:schemeClr val="tx1"/>
          </a:fontRef>
        </p:style>
      </p:cxnSp>
      <p:grpSp>
        <p:nvGrpSpPr>
          <p:cNvPr id="17" name="グループ化 16"/>
          <p:cNvGrpSpPr/>
          <p:nvPr/>
        </p:nvGrpSpPr>
        <p:grpSpPr>
          <a:xfrm>
            <a:off x="4122614" y="2888928"/>
            <a:ext cx="900113" cy="180975"/>
            <a:chOff x="1962150" y="5499100"/>
            <a:chExt cx="900113" cy="180975"/>
          </a:xfrm>
        </p:grpSpPr>
        <p:grpSp>
          <p:nvGrpSpPr>
            <p:cNvPr id="18" name="Group 19"/>
            <p:cNvGrpSpPr>
              <a:grpSpLocks/>
            </p:cNvGrpSpPr>
            <p:nvPr/>
          </p:nvGrpSpPr>
          <p:grpSpPr bwMode="auto">
            <a:xfrm>
              <a:off x="1962150" y="5499100"/>
              <a:ext cx="180975" cy="180975"/>
              <a:chOff x="2823" y="3464"/>
              <a:chExt cx="114" cy="114"/>
            </a:xfrm>
          </p:grpSpPr>
          <p:sp>
            <p:nvSpPr>
              <p:cNvPr id="25" name="Oval 17"/>
              <p:cNvSpPr>
                <a:spLocks noChangeArrowheads="1"/>
              </p:cNvSpPr>
              <p:nvPr/>
            </p:nvSpPr>
            <p:spPr bwMode="auto">
              <a:xfrm>
                <a:off x="2823" y="3464"/>
                <a:ext cx="114" cy="114"/>
              </a:xfrm>
              <a:prstGeom prst="ellipse">
                <a:avLst/>
              </a:prstGeom>
              <a:ln>
                <a:headEnd/>
                <a:tailEnd/>
              </a:ln>
            </p:spPr>
            <p:style>
              <a:lnRef idx="1">
                <a:schemeClr val="accent6"/>
              </a:lnRef>
              <a:fillRef idx="2">
                <a:schemeClr val="accent6"/>
              </a:fillRef>
              <a:effectRef idx="1">
                <a:schemeClr val="accent6"/>
              </a:effectRef>
              <a:fontRef idx="minor">
                <a:schemeClr val="dk1"/>
              </a:fontRef>
            </p:style>
            <p:txBody>
              <a:bodyPr wrap="none" anchor="ctr"/>
              <a:lstStyle/>
              <a:p>
                <a:endParaRPr lang="ja-JP" altLang="en-US">
                  <a:latin typeface="+mn-lt"/>
                </a:endParaRPr>
              </a:p>
            </p:txBody>
          </p:sp>
          <p:sp>
            <p:nvSpPr>
              <p:cNvPr id="26" name="Line 18"/>
              <p:cNvSpPr>
                <a:spLocks noChangeShapeType="1"/>
              </p:cNvSpPr>
              <p:nvPr/>
            </p:nvSpPr>
            <p:spPr bwMode="auto">
              <a:xfrm>
                <a:off x="2852" y="3521"/>
                <a:ext cx="56" cy="0"/>
              </a:xfrm>
              <a:prstGeom prst="line">
                <a:avLst/>
              </a:prstGeom>
              <a:ln w="19050">
                <a:headEnd/>
                <a:tailEnd/>
              </a:ln>
              <a:effectLst/>
            </p:spPr>
            <p:style>
              <a:lnRef idx="1">
                <a:schemeClr val="accent6"/>
              </a:lnRef>
              <a:fillRef idx="2">
                <a:schemeClr val="accent6"/>
              </a:fillRef>
              <a:effectRef idx="1">
                <a:schemeClr val="accent6"/>
              </a:effectRef>
              <a:fontRef idx="minor">
                <a:schemeClr val="dk1"/>
              </a:fontRef>
            </p:style>
            <p:txBody>
              <a:bodyPr/>
              <a:lstStyle/>
              <a:p>
                <a:endParaRPr lang="ja-JP" altLang="en-US">
                  <a:latin typeface="+mn-lt"/>
                </a:endParaRPr>
              </a:p>
            </p:txBody>
          </p:sp>
        </p:grpSp>
        <p:grpSp>
          <p:nvGrpSpPr>
            <p:cNvPr id="19" name="Group 20"/>
            <p:cNvGrpSpPr>
              <a:grpSpLocks/>
            </p:cNvGrpSpPr>
            <p:nvPr/>
          </p:nvGrpSpPr>
          <p:grpSpPr bwMode="auto">
            <a:xfrm>
              <a:off x="2322513" y="5499100"/>
              <a:ext cx="180975" cy="180975"/>
              <a:chOff x="2823" y="3464"/>
              <a:chExt cx="114" cy="114"/>
            </a:xfrm>
          </p:grpSpPr>
          <p:sp>
            <p:nvSpPr>
              <p:cNvPr id="23" name="Oval 21"/>
              <p:cNvSpPr>
                <a:spLocks noChangeArrowheads="1"/>
              </p:cNvSpPr>
              <p:nvPr/>
            </p:nvSpPr>
            <p:spPr bwMode="auto">
              <a:xfrm>
                <a:off x="2823" y="3464"/>
                <a:ext cx="114" cy="114"/>
              </a:xfrm>
              <a:prstGeom prst="ellipse">
                <a:avLst/>
              </a:prstGeom>
              <a:ln>
                <a:headEnd/>
                <a:tailEnd/>
              </a:ln>
            </p:spPr>
            <p:style>
              <a:lnRef idx="1">
                <a:schemeClr val="accent6"/>
              </a:lnRef>
              <a:fillRef idx="2">
                <a:schemeClr val="accent6"/>
              </a:fillRef>
              <a:effectRef idx="1">
                <a:schemeClr val="accent6"/>
              </a:effectRef>
              <a:fontRef idx="minor">
                <a:schemeClr val="dk1"/>
              </a:fontRef>
            </p:style>
            <p:txBody>
              <a:bodyPr wrap="none" anchor="ctr"/>
              <a:lstStyle/>
              <a:p>
                <a:endParaRPr lang="ja-JP" altLang="en-US">
                  <a:latin typeface="+mn-lt"/>
                </a:endParaRPr>
              </a:p>
            </p:txBody>
          </p:sp>
          <p:sp>
            <p:nvSpPr>
              <p:cNvPr id="24" name="Line 22"/>
              <p:cNvSpPr>
                <a:spLocks noChangeShapeType="1"/>
              </p:cNvSpPr>
              <p:nvPr/>
            </p:nvSpPr>
            <p:spPr bwMode="auto">
              <a:xfrm>
                <a:off x="2852" y="3521"/>
                <a:ext cx="56" cy="0"/>
              </a:xfrm>
              <a:prstGeom prst="line">
                <a:avLst/>
              </a:prstGeom>
              <a:ln w="19050">
                <a:headEnd/>
                <a:tailEnd/>
              </a:ln>
              <a:effectLst/>
            </p:spPr>
            <p:style>
              <a:lnRef idx="1">
                <a:schemeClr val="accent6"/>
              </a:lnRef>
              <a:fillRef idx="2">
                <a:schemeClr val="accent6"/>
              </a:fillRef>
              <a:effectRef idx="1">
                <a:schemeClr val="accent6"/>
              </a:effectRef>
              <a:fontRef idx="minor">
                <a:schemeClr val="dk1"/>
              </a:fontRef>
            </p:style>
            <p:txBody>
              <a:bodyPr/>
              <a:lstStyle/>
              <a:p>
                <a:endParaRPr lang="ja-JP" altLang="en-US">
                  <a:latin typeface="+mn-lt"/>
                </a:endParaRPr>
              </a:p>
            </p:txBody>
          </p:sp>
        </p:grpSp>
        <p:grpSp>
          <p:nvGrpSpPr>
            <p:cNvPr id="20" name="Group 23"/>
            <p:cNvGrpSpPr>
              <a:grpSpLocks/>
            </p:cNvGrpSpPr>
            <p:nvPr/>
          </p:nvGrpSpPr>
          <p:grpSpPr bwMode="auto">
            <a:xfrm>
              <a:off x="2681288" y="5499100"/>
              <a:ext cx="180975" cy="180975"/>
              <a:chOff x="2823" y="3464"/>
              <a:chExt cx="114" cy="114"/>
            </a:xfrm>
          </p:grpSpPr>
          <p:sp>
            <p:nvSpPr>
              <p:cNvPr id="21" name="Oval 24"/>
              <p:cNvSpPr>
                <a:spLocks noChangeArrowheads="1"/>
              </p:cNvSpPr>
              <p:nvPr/>
            </p:nvSpPr>
            <p:spPr bwMode="auto">
              <a:xfrm>
                <a:off x="2823" y="3464"/>
                <a:ext cx="114" cy="114"/>
              </a:xfrm>
              <a:prstGeom prst="ellipse">
                <a:avLst/>
              </a:prstGeom>
              <a:ln>
                <a:headEnd/>
                <a:tailEnd/>
              </a:ln>
            </p:spPr>
            <p:style>
              <a:lnRef idx="1">
                <a:schemeClr val="accent6"/>
              </a:lnRef>
              <a:fillRef idx="2">
                <a:schemeClr val="accent6"/>
              </a:fillRef>
              <a:effectRef idx="1">
                <a:schemeClr val="accent6"/>
              </a:effectRef>
              <a:fontRef idx="minor">
                <a:schemeClr val="dk1"/>
              </a:fontRef>
            </p:style>
            <p:txBody>
              <a:bodyPr wrap="none" anchor="ctr"/>
              <a:lstStyle/>
              <a:p>
                <a:endParaRPr lang="ja-JP" altLang="en-US">
                  <a:latin typeface="+mn-lt"/>
                </a:endParaRPr>
              </a:p>
            </p:txBody>
          </p:sp>
          <p:sp>
            <p:nvSpPr>
              <p:cNvPr id="22" name="Line 25"/>
              <p:cNvSpPr>
                <a:spLocks noChangeShapeType="1"/>
              </p:cNvSpPr>
              <p:nvPr/>
            </p:nvSpPr>
            <p:spPr bwMode="auto">
              <a:xfrm>
                <a:off x="2852" y="3521"/>
                <a:ext cx="56" cy="0"/>
              </a:xfrm>
              <a:prstGeom prst="line">
                <a:avLst/>
              </a:prstGeom>
              <a:ln w="19050">
                <a:headEnd/>
                <a:tailEnd/>
              </a:ln>
              <a:effectLst/>
            </p:spPr>
            <p:style>
              <a:lnRef idx="1">
                <a:schemeClr val="accent6"/>
              </a:lnRef>
              <a:fillRef idx="2">
                <a:schemeClr val="accent6"/>
              </a:fillRef>
              <a:effectRef idx="1">
                <a:schemeClr val="accent6"/>
              </a:effectRef>
              <a:fontRef idx="minor">
                <a:schemeClr val="dk1"/>
              </a:fontRef>
            </p:style>
            <p:txBody>
              <a:bodyPr/>
              <a:lstStyle/>
              <a:p>
                <a:endParaRPr lang="ja-JP" altLang="en-US">
                  <a:latin typeface="+mn-lt"/>
                </a:endParaRPr>
              </a:p>
            </p:txBody>
          </p:sp>
        </p:grpSp>
      </p:grpSp>
    </p:spTree>
    <p:extLst>
      <p:ext uri="{BB962C8B-B14F-4D97-AF65-F5344CB8AC3E}">
        <p14:creationId xmlns:p14="http://schemas.microsoft.com/office/powerpoint/2010/main" val="42530639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0 -7.40741E-7 L 0 -0.05255 " pathEditMode="relative" rAng="0" ptsTypes="AA">
                                      <p:cBhvr>
                                        <p:cTn id="6" dur="2000" fill="hold"/>
                                        <p:tgtEl>
                                          <p:spTgt spid="17"/>
                                        </p:tgtEl>
                                        <p:attrNameLst>
                                          <p:attrName>ppt_x</p:attrName>
                                          <p:attrName>ppt_y</p:attrName>
                                        </p:attrNameLst>
                                      </p:cBhvr>
                                      <p:rCtr x="0" y="-263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消費エネルギー</a:t>
            </a:r>
          </a:p>
        </p:txBody>
      </p:sp>
      <mc:AlternateContent xmlns:mc="http://schemas.openxmlformats.org/markup-compatibility/2006" xmlns:a14="http://schemas.microsoft.com/office/drawing/2010/main">
        <mc:Choice Requires="a14">
          <p:sp>
            <p:nvSpPr>
              <p:cNvPr id="3" name="テキスト プレースホルダー 2"/>
              <p:cNvSpPr>
                <a:spLocks noGrp="1"/>
              </p:cNvSpPr>
              <p:nvPr>
                <p:ph type="body" sz="quarter" idx="10"/>
              </p:nvPr>
            </p:nvSpPr>
            <p:spPr>
              <a:xfrm>
                <a:off x="611956" y="4419011"/>
                <a:ext cx="8280092" cy="1889714"/>
              </a:xfrm>
            </p:spPr>
            <p:txBody>
              <a:bodyPr/>
              <a:lstStyle/>
              <a:p>
                <a:r>
                  <a:rPr kumimoji="1" lang="ja-JP" altLang="en-US" dirty="0"/>
                  <a:t>消費エネルギーは，主にコンデンサへの充放電で消費される</a:t>
                </a:r>
                <a:endParaRPr kumimoji="1" lang="en-US" altLang="ja-JP" dirty="0"/>
              </a:p>
              <a:p>
                <a:pPr lvl="1"/>
                <a:r>
                  <a:rPr lang="ja-JP" altLang="en-US" dirty="0"/>
                  <a:t>消費エネルギーは</a:t>
                </a:r>
                <a:r>
                  <a:rPr lang="ja-JP" altLang="en-US" i="0" dirty="0">
                    <a:latin typeface="+mj-lt"/>
                  </a:rPr>
                  <a:t>電圧の二乗に比例</a:t>
                </a:r>
                <a14:m>
                  <m:oMath xmlns:m="http://schemas.openxmlformats.org/officeDocument/2006/math">
                    <m:r>
                      <a:rPr lang="ja-JP" altLang="en-US" i="1" dirty="0" smtClean="0">
                        <a:latin typeface="Cambria Math" panose="02040503050406030204" pitchFamily="18" charset="0"/>
                      </a:rPr>
                      <m:t>：</m:t>
                    </m:r>
                    <m:r>
                      <a:rPr lang="en-US" altLang="ja-JP" i="1" dirty="0" smtClean="0">
                        <a:solidFill>
                          <a:schemeClr val="accent5"/>
                        </a:solidFill>
                        <a:latin typeface="Cambria Math" panose="02040503050406030204" pitchFamily="18" charset="0"/>
                      </a:rPr>
                      <m:t>𝐸</m:t>
                    </m:r>
                    <m:r>
                      <a:rPr lang="en-US" altLang="ja-JP" i="1" dirty="0" smtClean="0">
                        <a:solidFill>
                          <a:schemeClr val="accent5"/>
                        </a:solidFill>
                        <a:latin typeface="Cambria Math" panose="02040503050406030204" pitchFamily="18" charset="0"/>
                      </a:rPr>
                      <m:t>= </m:t>
                    </m:r>
                    <m:r>
                      <a:rPr lang="en-US" altLang="ja-JP" i="1" dirty="0" smtClean="0">
                        <a:solidFill>
                          <a:schemeClr val="accent5"/>
                        </a:solidFill>
                        <a:latin typeface="Cambria Math" panose="02040503050406030204" pitchFamily="18" charset="0"/>
                      </a:rPr>
                      <m:t>𝐶</m:t>
                    </m:r>
                    <m:sSup>
                      <m:sSupPr>
                        <m:ctrlPr>
                          <a:rPr lang="en-US" altLang="ja-JP" i="1" dirty="0" smtClean="0">
                            <a:solidFill>
                              <a:schemeClr val="accent5"/>
                            </a:solidFill>
                            <a:latin typeface="Cambria Math" panose="02040503050406030204" pitchFamily="18" charset="0"/>
                          </a:rPr>
                        </m:ctrlPr>
                      </m:sSupPr>
                      <m:e>
                        <m:r>
                          <a:rPr lang="en-US" altLang="ja-JP" b="0" i="1" dirty="0" smtClean="0">
                            <a:solidFill>
                              <a:schemeClr val="accent5"/>
                            </a:solidFill>
                            <a:latin typeface="Cambria Math" panose="02040503050406030204" pitchFamily="18" charset="0"/>
                          </a:rPr>
                          <m:t>𝑉</m:t>
                        </m:r>
                      </m:e>
                      <m:sup>
                        <m:r>
                          <a:rPr lang="en-US" altLang="ja-JP" b="0" i="1" dirty="0" smtClean="0">
                            <a:solidFill>
                              <a:schemeClr val="accent5"/>
                            </a:solidFill>
                            <a:latin typeface="Cambria Math" panose="02040503050406030204" pitchFamily="18" charset="0"/>
                          </a:rPr>
                          <m:t>2</m:t>
                        </m:r>
                      </m:sup>
                    </m:sSup>
                  </m:oMath>
                </a14:m>
                <a:endParaRPr kumimoji="1" lang="en-US" altLang="ja-JP" dirty="0"/>
              </a:p>
              <a:p>
                <a:pPr lvl="1"/>
                <a:r>
                  <a:rPr kumimoji="1" lang="ja-JP" altLang="en-US" dirty="0"/>
                  <a:t>電荷 </a:t>
                </a:r>
                <a14:m>
                  <m:oMath xmlns:m="http://schemas.openxmlformats.org/officeDocument/2006/math">
                    <m:r>
                      <a:rPr kumimoji="1" lang="en-US" altLang="ja-JP" i="1" dirty="0" smtClean="0">
                        <a:latin typeface="Cambria Math" panose="02040503050406030204" pitchFamily="18" charset="0"/>
                      </a:rPr>
                      <m:t>𝑄</m:t>
                    </m:r>
                    <m:r>
                      <a:rPr kumimoji="1" lang="en-US" altLang="ja-JP" b="0" i="1" dirty="0" smtClean="0">
                        <a:latin typeface="Cambria Math" panose="02040503050406030204" pitchFamily="18" charset="0"/>
                      </a:rPr>
                      <m:t>=</m:t>
                    </m:r>
                    <m:r>
                      <a:rPr kumimoji="1" lang="en-US" altLang="ja-JP" b="0" i="1" dirty="0" smtClean="0">
                        <a:latin typeface="Cambria Math" panose="02040503050406030204" pitchFamily="18" charset="0"/>
                      </a:rPr>
                      <m:t>𝐶𝑉</m:t>
                    </m:r>
                  </m:oMath>
                </a14:m>
                <a:r>
                  <a:rPr kumimoji="1" lang="en-US" altLang="ja-JP" dirty="0"/>
                  <a:t> </a:t>
                </a:r>
                <a:r>
                  <a:rPr kumimoji="1" lang="ja-JP" altLang="en-US" dirty="0"/>
                  <a:t>が，電圧 </a:t>
                </a:r>
                <a14:m>
                  <m:oMath xmlns:m="http://schemas.openxmlformats.org/officeDocument/2006/math">
                    <m:r>
                      <a:rPr kumimoji="1" lang="en-US" altLang="ja-JP" i="1" dirty="0" smtClean="0">
                        <a:latin typeface="Cambria Math" panose="02040503050406030204" pitchFamily="18" charset="0"/>
                      </a:rPr>
                      <m:t>𝑉</m:t>
                    </m:r>
                  </m:oMath>
                </a14:m>
                <a:r>
                  <a:rPr kumimoji="1" lang="en-US" altLang="ja-JP" dirty="0"/>
                  <a:t> </a:t>
                </a:r>
                <a:r>
                  <a:rPr kumimoji="1" lang="ja-JP" altLang="en-US" dirty="0"/>
                  <a:t>の分だけ電源から </a:t>
                </a:r>
                <a:r>
                  <a:rPr kumimoji="1" lang="en-US" altLang="ja-JP" dirty="0"/>
                  <a:t>GND </a:t>
                </a:r>
                <a:r>
                  <a:rPr kumimoji="1" lang="ja-JP" altLang="en-US" dirty="0"/>
                  <a:t>へ移動するから</a:t>
                </a:r>
                <a:endParaRPr kumimoji="1" lang="en-US" altLang="ja-JP" dirty="0"/>
              </a:p>
              <a:p>
                <a:pPr lvl="2"/>
                <a:r>
                  <a:rPr lang="ja-JP" altLang="en-US" dirty="0"/>
                  <a:t>忘れた人は高校の物理の教科書を読もう</a:t>
                </a:r>
                <a:endParaRPr lang="en-US" altLang="ja-JP" dirty="0"/>
              </a:p>
              <a:p>
                <a:r>
                  <a:rPr kumimoji="1" lang="ja-JP" altLang="en-US" dirty="0"/>
                  <a:t>他にリーク電流と呼ばれるものによる消費もある</a:t>
                </a:r>
                <a:endParaRPr kumimoji="1" lang="en-US" altLang="ja-JP" dirty="0"/>
              </a:p>
              <a:p>
                <a:pPr lvl="1"/>
                <a:r>
                  <a:rPr kumimoji="1" lang="ja-JP" altLang="en-US" dirty="0"/>
                  <a:t>スイッチが一部ガバガバなので，常時多少漏れてる</a:t>
                </a:r>
              </a:p>
            </p:txBody>
          </p:sp>
        </mc:Choice>
        <mc:Fallback xmlns="">
          <p:sp>
            <p:nvSpPr>
              <p:cNvPr id="3" name="テキスト プレースホルダー 2"/>
              <p:cNvSpPr>
                <a:spLocks noGrp="1" noRot="1" noChangeAspect="1" noMove="1" noResize="1" noEditPoints="1" noAdjustHandles="1" noChangeArrowheads="1" noChangeShapeType="1" noTextEdit="1"/>
              </p:cNvSpPr>
              <p:nvPr>
                <p:ph type="body" sz="quarter" idx="10"/>
              </p:nvPr>
            </p:nvSpPr>
            <p:spPr>
              <a:xfrm>
                <a:off x="611956" y="4419011"/>
                <a:ext cx="8280092" cy="1889714"/>
              </a:xfrm>
              <a:blipFill rotWithShape="0">
                <a:blip r:embed="rId2"/>
                <a:stretch>
                  <a:fillRect l="-662" t="-25161" b="-31935"/>
                </a:stretch>
              </a:blipFill>
            </p:spPr>
            <p:txBody>
              <a:bodyPr/>
              <a:lstStyle/>
              <a:p>
                <a:r>
                  <a:rPr lang="ja-JP" altLang="en-US">
                    <a:noFill/>
                  </a:rPr>
                  <a:t> </a:t>
                </a:r>
              </a:p>
            </p:txBody>
          </p:sp>
        </mc:Fallback>
      </mc:AlternateContent>
      <p:grpSp>
        <p:nvGrpSpPr>
          <p:cNvPr id="81" name="グループ化 80"/>
          <p:cNvGrpSpPr/>
          <p:nvPr/>
        </p:nvGrpSpPr>
        <p:grpSpPr>
          <a:xfrm rot="5400000">
            <a:off x="5028906" y="2535892"/>
            <a:ext cx="67531" cy="337533"/>
            <a:chOff x="3401870" y="728700"/>
            <a:chExt cx="180020" cy="405045"/>
          </a:xfrm>
        </p:grpSpPr>
        <p:cxnSp>
          <p:nvCxnSpPr>
            <p:cNvPr id="82" name="直線コネクタ 81"/>
            <p:cNvCxnSpPr/>
            <p:nvPr/>
          </p:nvCxnSpPr>
          <p:spPr>
            <a:xfrm>
              <a:off x="3401870" y="773705"/>
              <a:ext cx="180020" cy="45005"/>
            </a:xfrm>
            <a:prstGeom prst="line">
              <a:avLst/>
            </a:prstGeom>
            <a:ln w="28575" cap="rnd">
              <a:solidFill>
                <a:schemeClr val="accent6"/>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83" name="直線コネクタ 82"/>
            <p:cNvCxnSpPr/>
            <p:nvPr/>
          </p:nvCxnSpPr>
          <p:spPr>
            <a:xfrm flipV="1">
              <a:off x="3401870" y="818710"/>
              <a:ext cx="180020" cy="45006"/>
            </a:xfrm>
            <a:prstGeom prst="line">
              <a:avLst/>
            </a:prstGeom>
            <a:ln w="28575" cap="rnd">
              <a:solidFill>
                <a:schemeClr val="accent6"/>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84" name="直線コネクタ 83"/>
            <p:cNvCxnSpPr/>
            <p:nvPr/>
          </p:nvCxnSpPr>
          <p:spPr>
            <a:xfrm>
              <a:off x="3401870" y="863715"/>
              <a:ext cx="180020" cy="45005"/>
            </a:xfrm>
            <a:prstGeom prst="line">
              <a:avLst/>
            </a:prstGeom>
            <a:ln w="28575" cap="rnd">
              <a:solidFill>
                <a:schemeClr val="accent6"/>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85" name="直線コネクタ 84"/>
            <p:cNvCxnSpPr/>
            <p:nvPr/>
          </p:nvCxnSpPr>
          <p:spPr>
            <a:xfrm flipV="1">
              <a:off x="3401870" y="908720"/>
              <a:ext cx="180020" cy="45006"/>
            </a:xfrm>
            <a:prstGeom prst="line">
              <a:avLst/>
            </a:prstGeom>
            <a:ln w="28575" cap="rnd">
              <a:solidFill>
                <a:schemeClr val="accent6"/>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86" name="直線コネクタ 85"/>
            <p:cNvCxnSpPr/>
            <p:nvPr/>
          </p:nvCxnSpPr>
          <p:spPr>
            <a:xfrm>
              <a:off x="3401870" y="953725"/>
              <a:ext cx="180020" cy="45005"/>
            </a:xfrm>
            <a:prstGeom prst="line">
              <a:avLst/>
            </a:prstGeom>
            <a:ln w="28575" cap="rnd">
              <a:solidFill>
                <a:schemeClr val="accent6"/>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87" name="直線コネクタ 86"/>
            <p:cNvCxnSpPr/>
            <p:nvPr/>
          </p:nvCxnSpPr>
          <p:spPr>
            <a:xfrm flipV="1">
              <a:off x="3401870" y="998730"/>
              <a:ext cx="180020" cy="45006"/>
            </a:xfrm>
            <a:prstGeom prst="line">
              <a:avLst/>
            </a:prstGeom>
            <a:ln w="28575" cap="rnd">
              <a:solidFill>
                <a:schemeClr val="accent6"/>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88" name="直線コネクタ 87"/>
            <p:cNvCxnSpPr/>
            <p:nvPr/>
          </p:nvCxnSpPr>
          <p:spPr>
            <a:xfrm>
              <a:off x="3401870" y="1043735"/>
              <a:ext cx="180020" cy="45005"/>
            </a:xfrm>
            <a:prstGeom prst="line">
              <a:avLst/>
            </a:prstGeom>
            <a:ln w="28575" cap="rnd">
              <a:solidFill>
                <a:schemeClr val="accent6"/>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89" name="直線コネクタ 88"/>
            <p:cNvCxnSpPr/>
            <p:nvPr/>
          </p:nvCxnSpPr>
          <p:spPr>
            <a:xfrm flipV="1">
              <a:off x="3491880" y="1088741"/>
              <a:ext cx="90010" cy="45004"/>
            </a:xfrm>
            <a:prstGeom prst="line">
              <a:avLst/>
            </a:prstGeom>
            <a:ln w="28575" cap="rnd">
              <a:solidFill>
                <a:schemeClr val="accent6"/>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90" name="直線コネクタ 89"/>
            <p:cNvCxnSpPr/>
            <p:nvPr/>
          </p:nvCxnSpPr>
          <p:spPr>
            <a:xfrm flipV="1">
              <a:off x="3401870" y="728700"/>
              <a:ext cx="90010" cy="45006"/>
            </a:xfrm>
            <a:prstGeom prst="line">
              <a:avLst/>
            </a:prstGeom>
            <a:ln w="28575" cap="rnd">
              <a:solidFill>
                <a:schemeClr val="accent6"/>
              </a:solidFill>
              <a:headEnd type="none" w="sm" len="sm"/>
              <a:tailEnd type="none"/>
            </a:ln>
          </p:spPr>
          <p:style>
            <a:lnRef idx="1">
              <a:schemeClr val="accent1"/>
            </a:lnRef>
            <a:fillRef idx="0">
              <a:schemeClr val="accent1"/>
            </a:fillRef>
            <a:effectRef idx="0">
              <a:schemeClr val="accent1"/>
            </a:effectRef>
            <a:fontRef idx="minor">
              <a:schemeClr val="tx1"/>
            </a:fontRef>
          </p:style>
        </p:cxnSp>
      </p:grpSp>
      <p:grpSp>
        <p:nvGrpSpPr>
          <p:cNvPr id="91" name="グループ化 90"/>
          <p:cNvGrpSpPr/>
          <p:nvPr/>
        </p:nvGrpSpPr>
        <p:grpSpPr>
          <a:xfrm>
            <a:off x="4330573" y="2978996"/>
            <a:ext cx="270012" cy="450012"/>
            <a:chOff x="5787000" y="1944000"/>
            <a:chExt cx="270012" cy="450012"/>
          </a:xfrm>
        </p:grpSpPr>
        <p:cxnSp>
          <p:nvCxnSpPr>
            <p:cNvPr id="92" name="直線コネクタ 91"/>
            <p:cNvCxnSpPr/>
            <p:nvPr/>
          </p:nvCxnSpPr>
          <p:spPr>
            <a:xfrm>
              <a:off x="5787000" y="1989000"/>
              <a:ext cx="225004" cy="360003"/>
            </a:xfrm>
            <a:prstGeom prst="line">
              <a:avLst/>
            </a:prstGeom>
            <a:ln w="38100" cap="rnd">
              <a:solidFill>
                <a:schemeClr val="accent6"/>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93" name="円/楕円 92"/>
            <p:cNvSpPr/>
            <p:nvPr/>
          </p:nvSpPr>
          <p:spPr>
            <a:xfrm rot="16200000" flipH="1">
              <a:off x="5967000" y="2304000"/>
              <a:ext cx="90012" cy="90012"/>
            </a:xfrm>
            <a:prstGeom prst="ellipse">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sp>
          <p:nvSpPr>
            <p:cNvPr id="94" name="円/楕円 93"/>
            <p:cNvSpPr/>
            <p:nvPr/>
          </p:nvSpPr>
          <p:spPr>
            <a:xfrm rot="16200000" flipH="1">
              <a:off x="5967000" y="1944000"/>
              <a:ext cx="90012" cy="90012"/>
            </a:xfrm>
            <a:prstGeom prst="ellipse">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grpSp>
        <p:nvGrpSpPr>
          <p:cNvPr id="95" name="グループ化 94"/>
          <p:cNvGrpSpPr/>
          <p:nvPr/>
        </p:nvGrpSpPr>
        <p:grpSpPr>
          <a:xfrm>
            <a:off x="4510575" y="1988985"/>
            <a:ext cx="90012" cy="450012"/>
            <a:chOff x="5967000" y="1944000"/>
            <a:chExt cx="90012" cy="450012"/>
          </a:xfrm>
        </p:grpSpPr>
        <p:cxnSp>
          <p:nvCxnSpPr>
            <p:cNvPr id="96" name="直線コネクタ 95"/>
            <p:cNvCxnSpPr>
              <a:stCxn id="98" idx="0"/>
            </p:cNvCxnSpPr>
            <p:nvPr/>
          </p:nvCxnSpPr>
          <p:spPr>
            <a:xfrm>
              <a:off x="5967000" y="1989006"/>
              <a:ext cx="45004" cy="359997"/>
            </a:xfrm>
            <a:prstGeom prst="line">
              <a:avLst/>
            </a:prstGeom>
            <a:ln w="34925" cap="rnd">
              <a:solidFill>
                <a:schemeClr val="accent6"/>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97" name="円/楕円 96"/>
            <p:cNvSpPr/>
            <p:nvPr/>
          </p:nvSpPr>
          <p:spPr>
            <a:xfrm rot="16200000" flipH="1">
              <a:off x="5967000" y="2304000"/>
              <a:ext cx="90012" cy="90012"/>
            </a:xfrm>
            <a:prstGeom prst="ellipse">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sp>
          <p:nvSpPr>
            <p:cNvPr id="98" name="円/楕円 97"/>
            <p:cNvSpPr/>
            <p:nvPr/>
          </p:nvSpPr>
          <p:spPr>
            <a:xfrm rot="16200000" flipH="1">
              <a:off x="5967000" y="1944000"/>
              <a:ext cx="90012" cy="90012"/>
            </a:xfrm>
            <a:prstGeom prst="ellipse">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grpSp>
        <p:nvGrpSpPr>
          <p:cNvPr id="99" name="グループ化 152"/>
          <p:cNvGrpSpPr/>
          <p:nvPr/>
        </p:nvGrpSpPr>
        <p:grpSpPr>
          <a:xfrm>
            <a:off x="4437719" y="3699003"/>
            <a:ext cx="180002" cy="90001"/>
            <a:chOff x="3643306" y="4500570"/>
            <a:chExt cx="428628" cy="144464"/>
          </a:xfrm>
        </p:grpSpPr>
        <p:cxnSp>
          <p:nvCxnSpPr>
            <p:cNvPr id="100" name="直線コネクタ 99"/>
            <p:cNvCxnSpPr/>
            <p:nvPr/>
          </p:nvCxnSpPr>
          <p:spPr>
            <a:xfrm>
              <a:off x="3643306" y="4500570"/>
              <a:ext cx="428628"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cxnSp>
          <p:nvCxnSpPr>
            <p:cNvPr id="101" name="直線コネクタ 100"/>
            <p:cNvCxnSpPr/>
            <p:nvPr/>
          </p:nvCxnSpPr>
          <p:spPr>
            <a:xfrm>
              <a:off x="3714744" y="4572008"/>
              <a:ext cx="285752"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cxnSp>
          <p:nvCxnSpPr>
            <p:cNvPr id="102" name="直線コネクタ 101"/>
            <p:cNvCxnSpPr/>
            <p:nvPr/>
          </p:nvCxnSpPr>
          <p:spPr>
            <a:xfrm>
              <a:off x="3786182" y="4643446"/>
              <a:ext cx="130188"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grpSp>
      <p:cxnSp>
        <p:nvCxnSpPr>
          <p:cNvPr id="103" name="直線コネクタ 102"/>
          <p:cNvCxnSpPr/>
          <p:nvPr/>
        </p:nvCxnSpPr>
        <p:spPr>
          <a:xfrm flipV="1">
            <a:off x="4527720" y="3429001"/>
            <a:ext cx="1" cy="270003"/>
          </a:xfrm>
          <a:prstGeom prst="line">
            <a:avLst/>
          </a:prstGeom>
          <a:ln w="3175"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grpSp>
        <p:nvGrpSpPr>
          <p:cNvPr id="104" name="グループ化 103"/>
          <p:cNvGrpSpPr/>
          <p:nvPr/>
        </p:nvGrpSpPr>
        <p:grpSpPr>
          <a:xfrm>
            <a:off x="4437719" y="1628981"/>
            <a:ext cx="180020" cy="360033"/>
            <a:chOff x="4481992" y="1268760"/>
            <a:chExt cx="180020" cy="360033"/>
          </a:xfrm>
        </p:grpSpPr>
        <p:cxnSp>
          <p:nvCxnSpPr>
            <p:cNvPr id="105" name="直線コネクタ 104"/>
            <p:cNvCxnSpPr/>
            <p:nvPr/>
          </p:nvCxnSpPr>
          <p:spPr>
            <a:xfrm flipV="1">
              <a:off x="4572003" y="1268760"/>
              <a:ext cx="1" cy="360033"/>
            </a:xfrm>
            <a:prstGeom prst="line">
              <a:avLst/>
            </a:prstGeom>
            <a:ln w="3175" cap="rnd">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6" name="直線コネクタ 105"/>
            <p:cNvCxnSpPr/>
            <p:nvPr/>
          </p:nvCxnSpPr>
          <p:spPr>
            <a:xfrm flipH="1">
              <a:off x="4481992" y="1268760"/>
              <a:ext cx="180020"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107" name="直線コネクタ 106"/>
          <p:cNvCxnSpPr/>
          <p:nvPr/>
        </p:nvCxnSpPr>
        <p:spPr>
          <a:xfrm flipV="1">
            <a:off x="4527720" y="2438990"/>
            <a:ext cx="1" cy="540006"/>
          </a:xfrm>
          <a:prstGeom prst="line">
            <a:avLst/>
          </a:prstGeom>
          <a:ln w="3175"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108" name="直線コネクタ 107"/>
          <p:cNvCxnSpPr/>
          <p:nvPr/>
        </p:nvCxnSpPr>
        <p:spPr>
          <a:xfrm flipH="1">
            <a:off x="4527720" y="2708993"/>
            <a:ext cx="360112" cy="0"/>
          </a:xfrm>
          <a:prstGeom prst="line">
            <a:avLst/>
          </a:prstGeom>
          <a:ln w="3175" cap="rnd">
            <a:solidFill>
              <a:srgbClr val="000000"/>
            </a:solidFill>
            <a:headEnd type="none"/>
            <a:tailEnd type="oval"/>
          </a:ln>
        </p:spPr>
        <p:style>
          <a:lnRef idx="1">
            <a:schemeClr val="accent1"/>
          </a:lnRef>
          <a:fillRef idx="0">
            <a:schemeClr val="accent1"/>
          </a:fillRef>
          <a:effectRef idx="0">
            <a:schemeClr val="accent1"/>
          </a:effectRef>
          <a:fontRef idx="minor">
            <a:schemeClr val="tx1"/>
          </a:fontRef>
        </p:style>
      </p:cxnSp>
      <p:grpSp>
        <p:nvGrpSpPr>
          <p:cNvPr id="109" name="グループ化 108"/>
          <p:cNvGrpSpPr/>
          <p:nvPr/>
        </p:nvGrpSpPr>
        <p:grpSpPr>
          <a:xfrm rot="10800000">
            <a:off x="3581990" y="2528991"/>
            <a:ext cx="90012" cy="360048"/>
            <a:chOff x="2051664" y="1988808"/>
            <a:chExt cx="90012" cy="360048"/>
          </a:xfrm>
        </p:grpSpPr>
        <p:cxnSp>
          <p:nvCxnSpPr>
            <p:cNvPr id="110" name="直線コネクタ 109"/>
            <p:cNvCxnSpPr/>
            <p:nvPr/>
          </p:nvCxnSpPr>
          <p:spPr>
            <a:xfrm flipH="1">
              <a:off x="2051664" y="1988808"/>
              <a:ext cx="0" cy="360048"/>
            </a:xfrm>
            <a:prstGeom prst="line">
              <a:avLst/>
            </a:prstGeom>
            <a:ln w="57150" cap="rnd">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11" name="直線コネクタ 110"/>
            <p:cNvCxnSpPr/>
            <p:nvPr/>
          </p:nvCxnSpPr>
          <p:spPr>
            <a:xfrm flipH="1">
              <a:off x="2141676" y="1988808"/>
              <a:ext cx="0" cy="360048"/>
            </a:xfrm>
            <a:prstGeom prst="line">
              <a:avLst/>
            </a:prstGeom>
            <a:ln w="57150" cap="rnd">
              <a:solidFill>
                <a:schemeClr val="accent6"/>
              </a:solidFill>
            </a:ln>
          </p:spPr>
          <p:style>
            <a:lnRef idx="1">
              <a:schemeClr val="accent1"/>
            </a:lnRef>
            <a:fillRef idx="0">
              <a:schemeClr val="accent1"/>
            </a:fillRef>
            <a:effectRef idx="0">
              <a:schemeClr val="accent1"/>
            </a:effectRef>
            <a:fontRef idx="minor">
              <a:schemeClr val="tx1"/>
            </a:fontRef>
          </p:style>
        </p:cxnSp>
      </p:grpSp>
      <p:grpSp>
        <p:nvGrpSpPr>
          <p:cNvPr id="112" name="グループ化 152"/>
          <p:cNvGrpSpPr/>
          <p:nvPr/>
        </p:nvGrpSpPr>
        <p:grpSpPr>
          <a:xfrm>
            <a:off x="3851993" y="3699004"/>
            <a:ext cx="180002" cy="90001"/>
            <a:chOff x="3643306" y="4500570"/>
            <a:chExt cx="428628" cy="144464"/>
          </a:xfrm>
        </p:grpSpPr>
        <p:cxnSp>
          <p:nvCxnSpPr>
            <p:cNvPr id="113" name="直線コネクタ 112"/>
            <p:cNvCxnSpPr/>
            <p:nvPr/>
          </p:nvCxnSpPr>
          <p:spPr>
            <a:xfrm>
              <a:off x="3643306" y="4500570"/>
              <a:ext cx="428628"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cxnSp>
          <p:nvCxnSpPr>
            <p:cNvPr id="114" name="直線コネクタ 113"/>
            <p:cNvCxnSpPr/>
            <p:nvPr/>
          </p:nvCxnSpPr>
          <p:spPr>
            <a:xfrm>
              <a:off x="3714744" y="4572008"/>
              <a:ext cx="285752"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cxnSp>
          <p:nvCxnSpPr>
            <p:cNvPr id="115" name="直線コネクタ 114"/>
            <p:cNvCxnSpPr/>
            <p:nvPr/>
          </p:nvCxnSpPr>
          <p:spPr>
            <a:xfrm>
              <a:off x="3786182" y="4643446"/>
              <a:ext cx="130188"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grpSp>
      <p:sp>
        <p:nvSpPr>
          <p:cNvPr id="116" name="フリーフォーム 115"/>
          <p:cNvSpPr/>
          <p:nvPr/>
        </p:nvSpPr>
        <p:spPr bwMode="auto">
          <a:xfrm rot="5400000" flipH="1">
            <a:off x="3311986" y="3068996"/>
            <a:ext cx="990011" cy="270003"/>
          </a:xfrm>
          <a:custGeom>
            <a:avLst/>
            <a:gdLst>
              <a:gd name="connsiteX0" fmla="*/ 0 w 1278531"/>
              <a:gd name="connsiteY0" fmla="*/ 112846 h 789920"/>
              <a:gd name="connsiteX1" fmla="*/ 1095884 w 1278531"/>
              <a:gd name="connsiteY1" fmla="*/ 112846 h 789920"/>
              <a:gd name="connsiteX2" fmla="*/ 1095884 w 1278531"/>
              <a:gd name="connsiteY2" fmla="*/ 789920 h 789920"/>
              <a:gd name="connsiteX0" fmla="*/ 0 w 1278531"/>
              <a:gd name="connsiteY0" fmla="*/ 0 h 677074"/>
              <a:gd name="connsiteX1" fmla="*/ 1095884 w 1278531"/>
              <a:gd name="connsiteY1" fmla="*/ 0 h 677074"/>
              <a:gd name="connsiteX2" fmla="*/ 1095884 w 1278531"/>
              <a:gd name="connsiteY2" fmla="*/ 677074 h 677074"/>
              <a:gd name="connsiteX0" fmla="*/ 0 w 1095884"/>
              <a:gd name="connsiteY0" fmla="*/ 0 h 677074"/>
              <a:gd name="connsiteX1" fmla="*/ 1095884 w 1095884"/>
              <a:gd name="connsiteY1" fmla="*/ 0 h 677074"/>
              <a:gd name="connsiteX2" fmla="*/ 1095884 w 1095884"/>
              <a:gd name="connsiteY2" fmla="*/ 677074 h 677074"/>
            </a:gdLst>
            <a:ahLst/>
            <a:cxnLst>
              <a:cxn ang="0">
                <a:pos x="connsiteX0" y="connsiteY0"/>
              </a:cxn>
              <a:cxn ang="0">
                <a:pos x="connsiteX1" y="connsiteY1"/>
              </a:cxn>
              <a:cxn ang="0">
                <a:pos x="connsiteX2" y="connsiteY2"/>
              </a:cxn>
            </a:cxnLst>
            <a:rect l="l" t="t" r="r" b="b"/>
            <a:pathLst>
              <a:path w="1095884" h="677074">
                <a:moveTo>
                  <a:pt x="0" y="0"/>
                </a:moveTo>
                <a:lnTo>
                  <a:pt x="1095884" y="0"/>
                </a:lnTo>
                <a:lnTo>
                  <a:pt x="1095884" y="677074"/>
                </a:lnTo>
              </a:path>
            </a:pathLst>
          </a:custGeom>
          <a:ln w="3175" cap="rnd">
            <a:headEnd type="none" w="sm" len="sm"/>
            <a:tailEnd type="none" w="sm" len="sm"/>
          </a:ln>
          <a:effectLst/>
        </p:spPr>
        <p:style>
          <a:lnRef idx="2">
            <a:schemeClr val="dk1"/>
          </a:lnRef>
          <a:fillRef idx="0">
            <a:schemeClr val="dk1"/>
          </a:fillRef>
          <a:effectRef idx="1">
            <a:schemeClr val="dk1"/>
          </a:effectRef>
          <a:fontRef idx="minor">
            <a:schemeClr val="tx1"/>
          </a:fontRef>
        </p:style>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dirty="0">
              <a:ln>
                <a:noFill/>
              </a:ln>
              <a:solidFill>
                <a:schemeClr val="tx1"/>
              </a:solidFill>
              <a:effectLst/>
              <a:latin typeface="Arial Narrow" pitchFamily="34" charset="0"/>
              <a:ea typeface="メイリオ" pitchFamily="50" charset="-128"/>
            </a:endParaRPr>
          </a:p>
        </p:txBody>
      </p:sp>
      <p:cxnSp>
        <p:nvCxnSpPr>
          <p:cNvPr id="117" name="直線コネクタ 116"/>
          <p:cNvCxnSpPr/>
          <p:nvPr/>
        </p:nvCxnSpPr>
        <p:spPr>
          <a:xfrm>
            <a:off x="3401988" y="2708993"/>
            <a:ext cx="179894" cy="0"/>
          </a:xfrm>
          <a:prstGeom prst="line">
            <a:avLst/>
          </a:prstGeom>
          <a:ln w="3175" cap="rnd">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8" name="直線コネクタ 117"/>
          <p:cNvCxnSpPr/>
          <p:nvPr/>
        </p:nvCxnSpPr>
        <p:spPr>
          <a:xfrm>
            <a:off x="2861982" y="2708993"/>
            <a:ext cx="540006" cy="0"/>
          </a:xfrm>
          <a:prstGeom prst="line">
            <a:avLst/>
          </a:prstGeom>
          <a:ln w="3175" cap="rnd">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9" name="正方形/長方形 118"/>
          <p:cNvSpPr/>
          <p:nvPr/>
        </p:nvSpPr>
        <p:spPr bwMode="auto">
          <a:xfrm>
            <a:off x="3671991" y="1268977"/>
            <a:ext cx="720008" cy="720007"/>
          </a:xfrm>
          <a:prstGeom prst="rect">
            <a:avLst/>
          </a:prstGeom>
          <a:noFill/>
          <a:ln>
            <a:noFill/>
            <a:headEnd/>
            <a:tailEnd type="triangle" w="sm" len="med"/>
          </a:ln>
          <a:effectLst/>
        </p:spPr>
        <p:style>
          <a:lnRef idx="1">
            <a:schemeClr val="accent5"/>
          </a:lnRef>
          <a:fillRef idx="2">
            <a:schemeClr val="accent5"/>
          </a:fillRef>
          <a:effectRef idx="1">
            <a:schemeClr val="accent5"/>
          </a:effectRef>
          <a:fontRef idx="minor">
            <a:schemeClr val="dk1"/>
          </a:fontRef>
        </p:style>
        <p:txBody>
          <a:bodyPr wrap="none" rtlCol="0" anchor="ctr"/>
          <a:lstStyle/>
          <a:p>
            <a:pPr algn="ctr"/>
            <a:r>
              <a:rPr kumimoji="1" lang="ja-JP" altLang="en-US" sz="2000" dirty="0">
                <a:solidFill>
                  <a:schemeClr val="tx1">
                    <a:lumMod val="75000"/>
                    <a:lumOff val="25000"/>
                  </a:schemeClr>
                </a:solidFill>
              </a:rPr>
              <a:t>電源</a:t>
            </a:r>
          </a:p>
        </p:txBody>
      </p:sp>
      <p:cxnSp>
        <p:nvCxnSpPr>
          <p:cNvPr id="120" name="直線コネクタ 119"/>
          <p:cNvCxnSpPr/>
          <p:nvPr/>
        </p:nvCxnSpPr>
        <p:spPr>
          <a:xfrm>
            <a:off x="5230583" y="2708993"/>
            <a:ext cx="540006" cy="0"/>
          </a:xfrm>
          <a:prstGeom prst="line">
            <a:avLst/>
          </a:prstGeom>
          <a:ln w="3175" cap="rnd">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49" name="グループ化 148"/>
          <p:cNvGrpSpPr/>
          <p:nvPr/>
        </p:nvGrpSpPr>
        <p:grpSpPr>
          <a:xfrm rot="10800000">
            <a:off x="6462022" y="2528991"/>
            <a:ext cx="90012" cy="360048"/>
            <a:chOff x="2051664" y="1988808"/>
            <a:chExt cx="90012" cy="360048"/>
          </a:xfrm>
        </p:grpSpPr>
        <p:cxnSp>
          <p:nvCxnSpPr>
            <p:cNvPr id="150" name="直線コネクタ 149"/>
            <p:cNvCxnSpPr/>
            <p:nvPr/>
          </p:nvCxnSpPr>
          <p:spPr>
            <a:xfrm flipH="1">
              <a:off x="2051664" y="1988808"/>
              <a:ext cx="0" cy="360048"/>
            </a:xfrm>
            <a:prstGeom prst="line">
              <a:avLst/>
            </a:prstGeom>
            <a:ln w="57150" cap="rnd">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51" name="直線コネクタ 150"/>
            <p:cNvCxnSpPr/>
            <p:nvPr/>
          </p:nvCxnSpPr>
          <p:spPr>
            <a:xfrm flipH="1">
              <a:off x="2141676" y="1988808"/>
              <a:ext cx="0" cy="360048"/>
            </a:xfrm>
            <a:prstGeom prst="line">
              <a:avLst/>
            </a:prstGeom>
            <a:ln w="57150" cap="rnd">
              <a:solidFill>
                <a:schemeClr val="accent5"/>
              </a:solidFill>
            </a:ln>
          </p:spPr>
          <p:style>
            <a:lnRef idx="1">
              <a:schemeClr val="accent1"/>
            </a:lnRef>
            <a:fillRef idx="0">
              <a:schemeClr val="accent1"/>
            </a:fillRef>
            <a:effectRef idx="0">
              <a:schemeClr val="accent1"/>
            </a:effectRef>
            <a:fontRef idx="minor">
              <a:schemeClr val="tx1"/>
            </a:fontRef>
          </p:style>
        </p:cxnSp>
      </p:grpSp>
      <p:grpSp>
        <p:nvGrpSpPr>
          <p:cNvPr id="152" name="グループ化 152"/>
          <p:cNvGrpSpPr/>
          <p:nvPr/>
        </p:nvGrpSpPr>
        <p:grpSpPr>
          <a:xfrm>
            <a:off x="6732025" y="3699004"/>
            <a:ext cx="180002" cy="90001"/>
            <a:chOff x="3643306" y="4500570"/>
            <a:chExt cx="428628" cy="144464"/>
          </a:xfrm>
        </p:grpSpPr>
        <p:cxnSp>
          <p:nvCxnSpPr>
            <p:cNvPr id="153" name="直線コネクタ 152"/>
            <p:cNvCxnSpPr/>
            <p:nvPr/>
          </p:nvCxnSpPr>
          <p:spPr>
            <a:xfrm>
              <a:off x="3643306" y="4500570"/>
              <a:ext cx="428628"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cxnSp>
          <p:nvCxnSpPr>
            <p:cNvPr id="154" name="直線コネクタ 153"/>
            <p:cNvCxnSpPr/>
            <p:nvPr/>
          </p:nvCxnSpPr>
          <p:spPr>
            <a:xfrm>
              <a:off x="3714744" y="4572008"/>
              <a:ext cx="285752"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cxnSp>
          <p:nvCxnSpPr>
            <p:cNvPr id="155" name="直線コネクタ 154"/>
            <p:cNvCxnSpPr/>
            <p:nvPr/>
          </p:nvCxnSpPr>
          <p:spPr>
            <a:xfrm>
              <a:off x="3786182" y="4643446"/>
              <a:ext cx="130188"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grpSp>
      <p:sp>
        <p:nvSpPr>
          <p:cNvPr id="156" name="フリーフォーム 155"/>
          <p:cNvSpPr/>
          <p:nvPr/>
        </p:nvSpPr>
        <p:spPr bwMode="auto">
          <a:xfrm rot="5400000" flipH="1">
            <a:off x="6192018" y="3068996"/>
            <a:ext cx="990011" cy="270003"/>
          </a:xfrm>
          <a:custGeom>
            <a:avLst/>
            <a:gdLst>
              <a:gd name="connsiteX0" fmla="*/ 0 w 1278531"/>
              <a:gd name="connsiteY0" fmla="*/ 112846 h 789920"/>
              <a:gd name="connsiteX1" fmla="*/ 1095884 w 1278531"/>
              <a:gd name="connsiteY1" fmla="*/ 112846 h 789920"/>
              <a:gd name="connsiteX2" fmla="*/ 1095884 w 1278531"/>
              <a:gd name="connsiteY2" fmla="*/ 789920 h 789920"/>
              <a:gd name="connsiteX0" fmla="*/ 0 w 1278531"/>
              <a:gd name="connsiteY0" fmla="*/ 0 h 677074"/>
              <a:gd name="connsiteX1" fmla="*/ 1095884 w 1278531"/>
              <a:gd name="connsiteY1" fmla="*/ 0 h 677074"/>
              <a:gd name="connsiteX2" fmla="*/ 1095884 w 1278531"/>
              <a:gd name="connsiteY2" fmla="*/ 677074 h 677074"/>
              <a:gd name="connsiteX0" fmla="*/ 0 w 1095884"/>
              <a:gd name="connsiteY0" fmla="*/ 0 h 677074"/>
              <a:gd name="connsiteX1" fmla="*/ 1095884 w 1095884"/>
              <a:gd name="connsiteY1" fmla="*/ 0 h 677074"/>
              <a:gd name="connsiteX2" fmla="*/ 1095884 w 1095884"/>
              <a:gd name="connsiteY2" fmla="*/ 677074 h 677074"/>
            </a:gdLst>
            <a:ahLst/>
            <a:cxnLst>
              <a:cxn ang="0">
                <a:pos x="connsiteX0" y="connsiteY0"/>
              </a:cxn>
              <a:cxn ang="0">
                <a:pos x="connsiteX1" y="connsiteY1"/>
              </a:cxn>
              <a:cxn ang="0">
                <a:pos x="connsiteX2" y="connsiteY2"/>
              </a:cxn>
            </a:cxnLst>
            <a:rect l="l" t="t" r="r" b="b"/>
            <a:pathLst>
              <a:path w="1095884" h="677074">
                <a:moveTo>
                  <a:pt x="0" y="0"/>
                </a:moveTo>
                <a:lnTo>
                  <a:pt x="1095884" y="0"/>
                </a:lnTo>
                <a:lnTo>
                  <a:pt x="1095884" y="677074"/>
                </a:lnTo>
              </a:path>
            </a:pathLst>
          </a:custGeom>
          <a:ln w="3175" cap="rnd">
            <a:headEnd type="none" w="sm" len="sm"/>
            <a:tailEnd type="none" w="sm" len="sm"/>
          </a:ln>
          <a:effectLst/>
        </p:spPr>
        <p:style>
          <a:lnRef idx="2">
            <a:schemeClr val="dk1"/>
          </a:lnRef>
          <a:fillRef idx="0">
            <a:schemeClr val="dk1"/>
          </a:fillRef>
          <a:effectRef idx="1">
            <a:schemeClr val="dk1"/>
          </a:effectRef>
          <a:fontRef idx="minor">
            <a:schemeClr val="tx1"/>
          </a:fontRef>
        </p:style>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dirty="0">
              <a:ln>
                <a:noFill/>
              </a:ln>
              <a:solidFill>
                <a:schemeClr val="tx1"/>
              </a:solidFill>
              <a:effectLst/>
              <a:latin typeface="Arial Narrow" pitchFamily="34" charset="0"/>
              <a:ea typeface="メイリオ" pitchFamily="50" charset="-128"/>
            </a:endParaRPr>
          </a:p>
        </p:txBody>
      </p:sp>
      <p:cxnSp>
        <p:nvCxnSpPr>
          <p:cNvPr id="157" name="直線コネクタ 156"/>
          <p:cNvCxnSpPr/>
          <p:nvPr/>
        </p:nvCxnSpPr>
        <p:spPr>
          <a:xfrm>
            <a:off x="6282020" y="2708993"/>
            <a:ext cx="179894" cy="0"/>
          </a:xfrm>
          <a:prstGeom prst="line">
            <a:avLst/>
          </a:prstGeom>
          <a:ln w="3175" cap="rnd">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8" name="直線コネクタ 157"/>
          <p:cNvCxnSpPr/>
          <p:nvPr/>
        </p:nvCxnSpPr>
        <p:spPr>
          <a:xfrm>
            <a:off x="5742014" y="2708993"/>
            <a:ext cx="540006" cy="0"/>
          </a:xfrm>
          <a:prstGeom prst="line">
            <a:avLst/>
          </a:prstGeom>
          <a:ln w="3175" cap="rnd">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61" name="曲折矢印 160"/>
          <p:cNvSpPr/>
          <p:nvPr/>
        </p:nvSpPr>
        <p:spPr bwMode="auto">
          <a:xfrm rot="10800000" flipH="1">
            <a:off x="4690578" y="1898983"/>
            <a:ext cx="1620018" cy="720008"/>
          </a:xfrm>
          <a:prstGeom prst="bentArrow">
            <a:avLst>
              <a:gd name="adj1" fmla="val 9785"/>
              <a:gd name="adj2" fmla="val 13296"/>
              <a:gd name="adj3" fmla="val 8614"/>
              <a:gd name="adj4" fmla="val 19171"/>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sp>
        <p:nvSpPr>
          <p:cNvPr id="172" name="曲折矢印 171"/>
          <p:cNvSpPr/>
          <p:nvPr/>
        </p:nvSpPr>
        <p:spPr bwMode="auto">
          <a:xfrm rot="16200000" flipH="1">
            <a:off x="5005581" y="2483991"/>
            <a:ext cx="810009" cy="1620018"/>
          </a:xfrm>
          <a:prstGeom prst="bentArrow">
            <a:avLst>
              <a:gd name="adj1" fmla="val 9785"/>
              <a:gd name="adj2" fmla="val 13296"/>
              <a:gd name="adj3" fmla="val 8614"/>
              <a:gd name="adj4" fmla="val 19171"/>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spTree>
    <p:extLst>
      <p:ext uri="{BB962C8B-B14F-4D97-AF65-F5344CB8AC3E}">
        <p14:creationId xmlns:p14="http://schemas.microsoft.com/office/powerpoint/2010/main" val="6636039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p:cNvPicPr>
            <a:picLocks noChangeAspect="1"/>
          </p:cNvPicPr>
          <p:nvPr/>
        </p:nvPicPr>
        <p:blipFill>
          <a:blip r:embed="rId2"/>
          <a:stretch>
            <a:fillRect/>
          </a:stretch>
        </p:blipFill>
        <p:spPr>
          <a:xfrm>
            <a:off x="701957" y="3969006"/>
            <a:ext cx="7722035" cy="2020980"/>
          </a:xfrm>
          <a:prstGeom prst="rect">
            <a:avLst/>
          </a:prstGeom>
        </p:spPr>
      </p:pic>
      <p:sp>
        <p:nvSpPr>
          <p:cNvPr id="2" name="タイトル 1"/>
          <p:cNvSpPr>
            <a:spLocks noGrp="1"/>
          </p:cNvSpPr>
          <p:nvPr>
            <p:ph type="title"/>
          </p:nvPr>
        </p:nvSpPr>
        <p:spPr/>
        <p:txBody>
          <a:bodyPr/>
          <a:lstStyle/>
          <a:p>
            <a:r>
              <a:rPr kumimoji="1" lang="en-US" altLang="ja-JP" dirty="0"/>
              <a:t>RISC-V </a:t>
            </a:r>
            <a:r>
              <a:rPr kumimoji="1" lang="ja-JP" altLang="en-US" dirty="0"/>
              <a:t>の 基本整数命令の構造</a:t>
            </a:r>
          </a:p>
        </p:txBody>
      </p:sp>
      <p:sp>
        <p:nvSpPr>
          <p:cNvPr id="3" name="テキスト プレースホルダー 2"/>
          <p:cNvSpPr>
            <a:spLocks noGrp="1"/>
          </p:cNvSpPr>
          <p:nvPr>
            <p:ph type="body" sz="quarter" idx="10"/>
          </p:nvPr>
        </p:nvSpPr>
        <p:spPr>
          <a:xfrm>
            <a:off x="251951" y="998973"/>
            <a:ext cx="8730097" cy="1260014"/>
          </a:xfrm>
        </p:spPr>
        <p:txBody>
          <a:bodyPr anchor="t"/>
          <a:lstStyle/>
          <a:p>
            <a:r>
              <a:rPr kumimoji="1" lang="ja-JP" altLang="en-US" dirty="0"/>
              <a:t>エンコーディング：</a:t>
            </a:r>
            <a:r>
              <a:rPr kumimoji="1" lang="en-US" altLang="ja-JP" dirty="0"/>
              <a:t>R, I, S, U </a:t>
            </a:r>
            <a:r>
              <a:rPr kumimoji="1" lang="ja-JP" altLang="en-US" dirty="0"/>
              <a:t>の</a:t>
            </a:r>
            <a:r>
              <a:rPr kumimoji="1" lang="en-US" altLang="ja-JP" dirty="0"/>
              <a:t>4</a:t>
            </a:r>
            <a:r>
              <a:rPr kumimoji="1" lang="ja-JP" altLang="en-US" dirty="0"/>
              <a:t>タイプがある</a:t>
            </a:r>
            <a:endParaRPr kumimoji="1" lang="en-US" altLang="ja-JP" dirty="0"/>
          </a:p>
          <a:p>
            <a:pPr lvl="1"/>
            <a:r>
              <a:rPr lang="en-US" altLang="ja-JP" dirty="0"/>
              <a:t>opcode </a:t>
            </a:r>
            <a:r>
              <a:rPr lang="ja-JP" altLang="en-US" dirty="0"/>
              <a:t>によって，</a:t>
            </a:r>
            <a:r>
              <a:rPr lang="en-US" altLang="ja-JP" dirty="0"/>
              <a:t>32 bit </a:t>
            </a:r>
            <a:r>
              <a:rPr lang="ja-JP" altLang="en-US" dirty="0"/>
              <a:t>中をどう区切って解釈するかが変わる</a:t>
            </a:r>
            <a:endParaRPr lang="en-US" altLang="ja-JP" dirty="0"/>
          </a:p>
          <a:p>
            <a:pPr lvl="1"/>
            <a:r>
              <a:rPr lang="en-US" altLang="ja-JP" dirty="0" err="1"/>
              <a:t>funct</a:t>
            </a:r>
            <a:r>
              <a:rPr lang="en-US" altLang="ja-JP" dirty="0"/>
              <a:t> </a:t>
            </a:r>
            <a:r>
              <a:rPr lang="ja-JP" altLang="en-US" dirty="0"/>
              <a:t>は追加の </a:t>
            </a:r>
            <a:r>
              <a:rPr lang="en-US" altLang="ja-JP" dirty="0"/>
              <a:t>opcode (opcode </a:t>
            </a:r>
            <a:r>
              <a:rPr lang="ja-JP" altLang="en-US" dirty="0"/>
              <a:t>が大分類，</a:t>
            </a:r>
            <a:r>
              <a:rPr lang="en-US" altLang="ja-JP" dirty="0" err="1"/>
              <a:t>funct</a:t>
            </a:r>
            <a:r>
              <a:rPr lang="en-US" altLang="ja-JP" dirty="0"/>
              <a:t> </a:t>
            </a:r>
            <a:r>
              <a:rPr lang="ja-JP" altLang="en-US" dirty="0"/>
              <a:t>が小分類</a:t>
            </a:r>
            <a:endParaRPr lang="en-US" altLang="ja-JP" dirty="0"/>
          </a:p>
          <a:p>
            <a:r>
              <a:rPr lang="en-US" altLang="ja-JP" dirty="0"/>
              <a:t>rs1, rs2,</a:t>
            </a:r>
            <a:r>
              <a:rPr lang="ja-JP" altLang="en-US" dirty="0"/>
              <a:t> </a:t>
            </a:r>
            <a:r>
              <a:rPr lang="en-US" altLang="ja-JP" dirty="0" err="1"/>
              <a:t>rd</a:t>
            </a:r>
            <a:r>
              <a:rPr lang="en-US" altLang="ja-JP" dirty="0"/>
              <a:t> </a:t>
            </a:r>
            <a:r>
              <a:rPr lang="ja-JP" altLang="en-US" dirty="0"/>
              <a:t>はオペランド</a:t>
            </a:r>
            <a:endParaRPr lang="en-US" altLang="ja-JP" dirty="0"/>
          </a:p>
          <a:p>
            <a:pPr lvl="1"/>
            <a:r>
              <a:rPr lang="ja-JP" altLang="en-US" dirty="0"/>
              <a:t>それぞれ </a:t>
            </a:r>
            <a:r>
              <a:rPr lang="en-US" altLang="ja-JP" dirty="0"/>
              <a:t>5bit: 2^5=32</a:t>
            </a:r>
            <a:r>
              <a:rPr lang="ja-JP" altLang="en-US" dirty="0"/>
              <a:t>本のレジスタを指定可能</a:t>
            </a:r>
            <a:endParaRPr lang="en-US" altLang="ja-JP" dirty="0"/>
          </a:p>
          <a:p>
            <a:pPr lvl="1"/>
            <a:r>
              <a:rPr lang="en-US" altLang="ja-JP" dirty="0" err="1"/>
              <a:t>imm</a:t>
            </a:r>
            <a:r>
              <a:rPr lang="en-US" altLang="ja-JP" dirty="0"/>
              <a:t> </a:t>
            </a:r>
            <a:r>
              <a:rPr lang="ja-JP" altLang="en-US" dirty="0"/>
              <a:t>は即値</a:t>
            </a:r>
            <a:endParaRPr lang="en-US" altLang="ja-JP" dirty="0"/>
          </a:p>
        </p:txBody>
      </p:sp>
      <p:sp>
        <p:nvSpPr>
          <p:cNvPr id="6" name="テキスト プレースホルダー 2"/>
          <p:cNvSpPr txBox="1">
            <a:spLocks/>
          </p:cNvSpPr>
          <p:nvPr/>
        </p:nvSpPr>
        <p:spPr bwMode="auto">
          <a:xfrm>
            <a:off x="251952" y="6317994"/>
            <a:ext cx="8280092" cy="540006"/>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marL="360000" indent="-360000" algn="l" rtl="0" eaLnBrk="1" fontAlgn="base" hangingPunct="1">
              <a:lnSpc>
                <a:spcPct val="110000"/>
              </a:lnSpc>
              <a:spcBef>
                <a:spcPts val="2400"/>
              </a:spcBef>
              <a:spcAft>
                <a:spcPts val="600"/>
              </a:spcAft>
              <a:buClr>
                <a:schemeClr val="accent5"/>
              </a:buClr>
              <a:buFont typeface="Wingdings" panose="05000000000000000000" pitchFamily="2" charset="2"/>
              <a:buChar char="n"/>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1pPr>
            <a:lvl2pPr marL="720000" indent="-360000" algn="l" rtl="0" eaLnBrk="1" fontAlgn="base" hangingPunct="1">
              <a:lnSpc>
                <a:spcPct val="110000"/>
              </a:lnSpc>
              <a:spcBef>
                <a:spcPts val="300"/>
              </a:spcBef>
              <a:spcAft>
                <a:spcPts val="300"/>
              </a:spcAft>
              <a:buClr>
                <a:schemeClr val="accent4"/>
              </a:buClr>
              <a:buSzPct val="90000"/>
              <a:buFont typeface="メイリオ"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2pPr>
            <a:lvl3pPr marL="1080000" indent="-360000" algn="l" rtl="0" eaLnBrk="1" fontAlgn="base" hangingPunct="1">
              <a:lnSpc>
                <a:spcPct val="110000"/>
              </a:lnSpc>
              <a:spcBef>
                <a:spcPts val="300"/>
              </a:spcBef>
              <a:spcAft>
                <a:spcPts val="100"/>
              </a:spcAft>
              <a:buClr>
                <a:schemeClr val="accent3"/>
              </a:buClr>
              <a:buSzPct val="90000"/>
              <a:buFont typeface="メイリオ"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3pPr>
            <a:lvl4pPr marL="1440000" indent="-360000" algn="l" rtl="0" eaLnBrk="1" fontAlgn="base" hangingPunct="1">
              <a:lnSpc>
                <a:spcPct val="100000"/>
              </a:lnSpc>
              <a:spcBef>
                <a:spcPts val="100"/>
              </a:spcBef>
              <a:spcAft>
                <a:spcPts val="100"/>
              </a:spcAft>
              <a:buClr>
                <a:schemeClr val="accent5"/>
              </a:buClr>
              <a:buSzPct val="80000"/>
              <a:buFont typeface="MeiryoKe_PGothic"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4pPr>
            <a:lvl5pPr marL="1800000" indent="-360000" algn="l" rtl="0" eaLnBrk="1" fontAlgn="base" hangingPunct="1">
              <a:lnSpc>
                <a:spcPct val="100000"/>
              </a:lnSpc>
              <a:spcBef>
                <a:spcPts val="100"/>
              </a:spcBef>
              <a:spcAft>
                <a:spcPts val="100"/>
              </a:spcAft>
              <a:buClr>
                <a:srgbClr val="6666FF"/>
              </a:buClr>
              <a:buSzPct val="80000"/>
              <a:buFont typeface="MeiryoKe_PGothic"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5pPr>
            <a:lvl6pPr marL="25146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6pPr>
            <a:lvl7pPr marL="29718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7pPr>
            <a:lvl8pPr marL="34290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8pPr>
            <a:lvl9pPr marL="38862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9pPr>
          </a:lstStyle>
          <a:p>
            <a:pPr marL="0" indent="0">
              <a:buNone/>
            </a:pPr>
            <a:r>
              <a:rPr lang="ja-JP" altLang="en-US" sz="1000" kern="0" dirty="0"/>
              <a:t>画像は下記より</a:t>
            </a:r>
            <a:br>
              <a:rPr lang="en-US" altLang="ja-JP" sz="1000" kern="0" dirty="0"/>
            </a:br>
            <a:r>
              <a:rPr lang="en-US" altLang="ja-JP" sz="1000" dirty="0"/>
              <a:t>The RISC-V Instruction Set Manual Volume I: User-Level ISA Document Version 2.2 </a:t>
            </a:r>
            <a:endParaRPr lang="ja-JP" altLang="en-US" sz="1000" kern="0" dirty="0"/>
          </a:p>
        </p:txBody>
      </p:sp>
      <p:sp>
        <p:nvSpPr>
          <p:cNvPr id="4" name="角丸四角形 3"/>
          <p:cNvSpPr/>
          <p:nvPr/>
        </p:nvSpPr>
        <p:spPr bwMode="auto">
          <a:xfrm>
            <a:off x="6282019" y="4149008"/>
            <a:ext cx="1440016" cy="1890021"/>
          </a:xfrm>
          <a:prstGeom prst="roundRect">
            <a:avLst/>
          </a:prstGeom>
          <a:noFill/>
          <a:ln>
            <a:headEnd/>
            <a:tailEnd type="triangle" w="sm"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spTree>
    <p:extLst>
      <p:ext uri="{BB962C8B-B14F-4D97-AF65-F5344CB8AC3E}">
        <p14:creationId xmlns:p14="http://schemas.microsoft.com/office/powerpoint/2010/main" val="27315055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DVFS: Dynamic Voltage Frequency Scaling</a:t>
            </a:r>
            <a:endParaRPr kumimoji="1" lang="ja-JP" altLang="en-US" dirty="0"/>
          </a:p>
        </p:txBody>
      </p:sp>
      <mc:AlternateContent xmlns:mc="http://schemas.openxmlformats.org/markup-compatibility/2006" xmlns:a14="http://schemas.microsoft.com/office/drawing/2010/main">
        <mc:Choice Requires="a14">
          <p:sp>
            <p:nvSpPr>
              <p:cNvPr id="3" name="テキスト プレースホルダー 2"/>
              <p:cNvSpPr>
                <a:spLocks noGrp="1"/>
              </p:cNvSpPr>
              <p:nvPr>
                <p:ph type="body" sz="quarter" idx="10"/>
              </p:nvPr>
            </p:nvSpPr>
            <p:spPr>
              <a:xfrm>
                <a:off x="611956" y="1358978"/>
                <a:ext cx="8280092" cy="4949748"/>
              </a:xfrm>
            </p:spPr>
            <p:txBody>
              <a:bodyPr/>
              <a:lstStyle/>
              <a:p>
                <a:endParaRPr lang="en-US" altLang="ja-JP" dirty="0"/>
              </a:p>
              <a:p>
                <a:r>
                  <a:rPr lang="ja-JP" altLang="en-US" dirty="0"/>
                  <a:t>電圧と周波数の組を用意しておき，これを切り替える</a:t>
                </a:r>
                <a:endParaRPr lang="en-US" altLang="ja-JP" dirty="0"/>
              </a:p>
              <a:p>
                <a:pPr lvl="1"/>
                <a:r>
                  <a:rPr lang="ja-JP" altLang="en-US" dirty="0"/>
                  <a:t>高速：高周波数（低遅延）で動かすために，電圧を上げる</a:t>
                </a:r>
                <a:endParaRPr lang="en-US" altLang="ja-JP" dirty="0"/>
              </a:p>
              <a:p>
                <a:pPr lvl="1"/>
                <a:r>
                  <a:rPr lang="ja-JP" altLang="en-US" dirty="0"/>
                  <a:t>低速：低周波数（高遅延）でよいので，電圧を下げる</a:t>
                </a:r>
                <a:endParaRPr lang="en-US" altLang="ja-JP" dirty="0"/>
              </a:p>
              <a:p>
                <a:r>
                  <a:rPr lang="ja-JP" altLang="en-US" dirty="0"/>
                  <a:t>電圧を下げると，すごく消費電力が減る</a:t>
                </a:r>
                <a:endParaRPr lang="en-US" altLang="ja-JP" dirty="0"/>
              </a:p>
              <a:p>
                <a:pPr lvl="1"/>
                <a:r>
                  <a:rPr lang="ja-JP" altLang="en-US" dirty="0"/>
                  <a:t>消費エネルギーは</a:t>
                </a:r>
                <a:r>
                  <a:rPr lang="ja-JP" altLang="en-US" dirty="0">
                    <a:solidFill>
                      <a:schemeClr val="accent5"/>
                    </a:solidFill>
                  </a:rPr>
                  <a:t>電圧の２乗に比例</a:t>
                </a:r>
                <a14:m>
                  <m:oMath xmlns:m="http://schemas.openxmlformats.org/officeDocument/2006/math">
                    <m:r>
                      <a:rPr lang="ja-JP" altLang="en-US" i="1" dirty="0">
                        <a:latin typeface="Cambria Math" panose="02040503050406030204" pitchFamily="18" charset="0"/>
                      </a:rPr>
                      <m:t>：</m:t>
                    </m:r>
                    <m:r>
                      <a:rPr lang="en-US" altLang="ja-JP" i="1" dirty="0">
                        <a:latin typeface="Cambria Math" panose="02040503050406030204" pitchFamily="18" charset="0"/>
                      </a:rPr>
                      <m:t>𝐸</m:t>
                    </m:r>
                    <m:r>
                      <a:rPr lang="en-US" altLang="ja-JP" i="1" dirty="0">
                        <a:latin typeface="Cambria Math" panose="02040503050406030204" pitchFamily="18" charset="0"/>
                      </a:rPr>
                      <m:t>= </m:t>
                    </m:r>
                    <m:r>
                      <a:rPr lang="en-US" altLang="ja-JP" i="1" dirty="0">
                        <a:latin typeface="Cambria Math" panose="02040503050406030204" pitchFamily="18" charset="0"/>
                      </a:rPr>
                      <m:t>𝐶</m:t>
                    </m:r>
                    <m:sSup>
                      <m:sSupPr>
                        <m:ctrlPr>
                          <a:rPr lang="en-US" altLang="ja-JP" i="1" dirty="0">
                            <a:latin typeface="Cambria Math" panose="02040503050406030204" pitchFamily="18" charset="0"/>
                          </a:rPr>
                        </m:ctrlPr>
                      </m:sSupPr>
                      <m:e>
                        <m:r>
                          <a:rPr lang="en-US" altLang="ja-JP" i="1" dirty="0">
                            <a:latin typeface="Cambria Math" panose="02040503050406030204" pitchFamily="18" charset="0"/>
                          </a:rPr>
                          <m:t>𝑉</m:t>
                        </m:r>
                      </m:e>
                      <m:sup>
                        <m:r>
                          <a:rPr lang="en-US" altLang="ja-JP" i="1" dirty="0">
                            <a:latin typeface="Cambria Math" panose="02040503050406030204" pitchFamily="18" charset="0"/>
                          </a:rPr>
                          <m:t>2</m:t>
                        </m:r>
                      </m:sup>
                    </m:sSup>
                  </m:oMath>
                </a14:m>
                <a:endParaRPr kumimoji="1" lang="en-US" altLang="ja-JP" dirty="0"/>
              </a:p>
              <a:p>
                <a:r>
                  <a:rPr kumimoji="1" lang="ja-JP" altLang="en-US" dirty="0"/>
                  <a:t>低周波数にすると</a:t>
                </a:r>
                <a:r>
                  <a:rPr kumimoji="1" lang="ja-JP" altLang="en-US" dirty="0">
                    <a:solidFill>
                      <a:schemeClr val="accent5"/>
                    </a:solidFill>
                  </a:rPr>
                  <a:t>充放電の回数自体（</a:t>
                </a:r>
                <a:r>
                  <a:rPr kumimoji="1" lang="en-US" altLang="ja-JP" dirty="0">
                    <a:solidFill>
                      <a:schemeClr val="accent5"/>
                    </a:solidFill>
                  </a:rPr>
                  <a:t>=</a:t>
                </a:r>
                <a:r>
                  <a:rPr kumimoji="1" lang="ja-JP" altLang="en-US" dirty="0">
                    <a:solidFill>
                      <a:schemeClr val="accent5"/>
                    </a:solidFill>
                  </a:rPr>
                  <a:t>周波数）</a:t>
                </a:r>
                <a:r>
                  <a:rPr kumimoji="1" lang="ja-JP" altLang="en-US" dirty="0"/>
                  <a:t>も減る</a:t>
                </a:r>
                <a:endParaRPr kumimoji="1" lang="en-US" altLang="ja-JP" dirty="0"/>
              </a:p>
              <a:p>
                <a:pPr lvl="1"/>
                <a:r>
                  <a:rPr kumimoji="1" lang="ja-JP" altLang="en-US" dirty="0"/>
                  <a:t>結果として，</a:t>
                </a:r>
                <a:r>
                  <a:rPr kumimoji="1" lang="en-US" altLang="ja-JP" dirty="0"/>
                  <a:t>3</a:t>
                </a:r>
                <a:r>
                  <a:rPr kumimoji="1" lang="ja-JP" altLang="en-US" dirty="0"/>
                  <a:t>乗のオーダーで電力が削減できる</a:t>
                </a:r>
              </a:p>
            </p:txBody>
          </p:sp>
        </mc:Choice>
        <mc:Fallback xmlns="">
          <p:sp>
            <p:nvSpPr>
              <p:cNvPr id="3" name="テキスト プレースホルダー 2"/>
              <p:cNvSpPr>
                <a:spLocks noGrp="1" noRot="1" noChangeAspect="1" noMove="1" noResize="1" noEditPoints="1" noAdjustHandles="1" noChangeArrowheads="1" noChangeShapeType="1" noTextEdit="1"/>
              </p:cNvSpPr>
              <p:nvPr>
                <p:ph type="body" sz="quarter" idx="10"/>
              </p:nvPr>
            </p:nvSpPr>
            <p:spPr>
              <a:xfrm>
                <a:off x="611956" y="1358978"/>
                <a:ext cx="8280092" cy="4949748"/>
              </a:xfrm>
              <a:blipFill rotWithShape="0">
                <a:blip r:embed="rId2"/>
                <a:stretch>
                  <a:fillRect l="-662"/>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61269583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まとめ</a:t>
            </a:r>
          </a:p>
        </p:txBody>
      </p:sp>
      <p:sp>
        <p:nvSpPr>
          <p:cNvPr id="3" name="テキスト プレースホルダー 2"/>
          <p:cNvSpPr>
            <a:spLocks noGrp="1"/>
          </p:cNvSpPr>
          <p:nvPr>
            <p:ph type="body" sz="quarter" idx="10"/>
          </p:nvPr>
        </p:nvSpPr>
        <p:spPr/>
        <p:txBody>
          <a:bodyPr/>
          <a:lstStyle/>
          <a:p>
            <a:r>
              <a:rPr lang="ja-JP" altLang="en-US" dirty="0"/>
              <a:t>目的：これらの具体的なイメージを持つ</a:t>
            </a:r>
            <a:endParaRPr lang="en-US" altLang="ja-JP" dirty="0"/>
          </a:p>
          <a:p>
            <a:pPr lvl="1"/>
            <a:r>
              <a:rPr lang="en-US" altLang="ja-JP" dirty="0"/>
              <a:t>CPU </a:t>
            </a:r>
            <a:r>
              <a:rPr lang="ja-JP" altLang="en-US" dirty="0"/>
              <a:t>の論理的な動作と，それを実現する物理的な回路の繋がり</a:t>
            </a:r>
            <a:endParaRPr lang="en-US" altLang="ja-JP" dirty="0"/>
          </a:p>
          <a:p>
            <a:pPr lvl="1"/>
            <a:r>
              <a:rPr lang="ja-JP" altLang="en-US" dirty="0"/>
              <a:t>それら論理回路の遅延</a:t>
            </a:r>
            <a:endParaRPr lang="en-US" altLang="ja-JP" dirty="0"/>
          </a:p>
          <a:p>
            <a:r>
              <a:rPr lang="ja-JP" altLang="en-US" dirty="0"/>
              <a:t>論理回路の復習から始めて，遅延が何できまるのかまで</a:t>
            </a:r>
            <a:r>
              <a:rPr lang="ja-JP" altLang="en-US" dirty="0" err="1"/>
              <a:t>を</a:t>
            </a:r>
            <a:r>
              <a:rPr lang="ja-JP" altLang="en-US" dirty="0"/>
              <a:t>説明</a:t>
            </a:r>
          </a:p>
          <a:p>
            <a:pPr lvl="1"/>
            <a:r>
              <a:rPr lang="ja-JP" altLang="en-US" dirty="0"/>
              <a:t>論理回路と，その設計</a:t>
            </a:r>
            <a:endParaRPr lang="en-US" altLang="ja-JP" dirty="0"/>
          </a:p>
          <a:p>
            <a:pPr lvl="1"/>
            <a:r>
              <a:rPr lang="en-US" altLang="ja-JP" dirty="0"/>
              <a:t>CMOS </a:t>
            </a:r>
            <a:r>
              <a:rPr lang="ja-JP" altLang="en-US" dirty="0"/>
              <a:t>による実現</a:t>
            </a:r>
            <a:endParaRPr lang="en-US" altLang="ja-JP" dirty="0"/>
          </a:p>
          <a:p>
            <a:pPr lvl="1"/>
            <a:r>
              <a:rPr lang="ja-JP" altLang="en-US" dirty="0"/>
              <a:t>遅延</a:t>
            </a:r>
            <a:endParaRPr kumimoji="1" lang="en-US" altLang="ja-JP" dirty="0"/>
          </a:p>
          <a:p>
            <a:r>
              <a:rPr kumimoji="1" lang="ja-JP" altLang="en-US" sz="1400" dirty="0"/>
              <a:t>この講義資料では（ていうか，今後の資料も結構），一部，五島先生の「ディジタル回路」の講義資料の図を使用しています</a:t>
            </a:r>
          </a:p>
        </p:txBody>
      </p:sp>
    </p:spTree>
    <p:extLst>
      <p:ext uri="{BB962C8B-B14F-4D97-AF65-F5344CB8AC3E}">
        <p14:creationId xmlns:p14="http://schemas.microsoft.com/office/powerpoint/2010/main" val="15507978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出欠と感想</a:t>
            </a:r>
            <a:endParaRPr kumimoji="1" lang="ja-JP" altLang="en-US" dirty="0"/>
          </a:p>
        </p:txBody>
      </p:sp>
      <p:sp>
        <p:nvSpPr>
          <p:cNvPr id="3" name="テキスト プレースホルダー 2"/>
          <p:cNvSpPr>
            <a:spLocks noGrp="1"/>
          </p:cNvSpPr>
          <p:nvPr>
            <p:ph type="body" sz="quarter" idx="10"/>
          </p:nvPr>
        </p:nvSpPr>
        <p:spPr>
          <a:xfrm>
            <a:off x="341953" y="1088974"/>
            <a:ext cx="8532044" cy="5219751"/>
          </a:xfrm>
        </p:spPr>
        <p:txBody>
          <a:bodyPr/>
          <a:lstStyle/>
          <a:p>
            <a:r>
              <a:rPr lang="ja-JP" altLang="en-US" dirty="0"/>
              <a:t>本日の講義でよくわかったところ，わからなかったところ，</a:t>
            </a:r>
            <a:br>
              <a:rPr lang="en-US" altLang="ja-JP" dirty="0"/>
            </a:br>
            <a:r>
              <a:rPr lang="ja-JP" altLang="en-US" dirty="0"/>
              <a:t>質問，感想などを書いてください</a:t>
            </a:r>
            <a:r>
              <a:rPr lang="ja-JP" altLang="en-US"/>
              <a:t>（なんか一言書いてね）</a:t>
            </a:r>
            <a:endParaRPr lang="en-US" altLang="ja-JP" dirty="0"/>
          </a:p>
          <a:p>
            <a:pPr lvl="1"/>
            <a:r>
              <a:rPr lang="en-US" altLang="ja-JP" dirty="0"/>
              <a:t>LMS </a:t>
            </a:r>
            <a:r>
              <a:rPr lang="ja-JP" altLang="en-US" dirty="0"/>
              <a:t>の出席を設定するので，そこにお願いします</a:t>
            </a:r>
            <a:endParaRPr lang="en-US" altLang="ja-JP" dirty="0"/>
          </a:p>
          <a:p>
            <a:pPr lvl="1"/>
            <a:r>
              <a:rPr lang="ja-JP" altLang="en-US" dirty="0"/>
              <a:t>パスワード：</a:t>
            </a:r>
            <a:r>
              <a:rPr lang="en-US" altLang="ja-JP" dirty="0"/>
              <a:t>logic</a:t>
            </a:r>
          </a:p>
          <a:p>
            <a:r>
              <a:rPr kumimoji="1" lang="ja-JP" altLang="en-US" dirty="0"/>
              <a:t>意見や内容へのリクエストもあったら書いてください</a:t>
            </a:r>
            <a:endParaRPr kumimoji="1" lang="ja-JP" altLang="en-US" b="1" dirty="0">
              <a:solidFill>
                <a:srgbClr val="FF0000"/>
              </a:solidFill>
            </a:endParaRPr>
          </a:p>
        </p:txBody>
      </p:sp>
    </p:spTree>
    <p:extLst>
      <p:ext uri="{BB962C8B-B14F-4D97-AF65-F5344CB8AC3E}">
        <p14:creationId xmlns:p14="http://schemas.microsoft.com/office/powerpoint/2010/main" val="150256037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ボツ資料</a:t>
            </a:r>
          </a:p>
        </p:txBody>
      </p:sp>
      <p:sp>
        <p:nvSpPr>
          <p:cNvPr id="3" name="テキスト プレースホルダー 2"/>
          <p:cNvSpPr>
            <a:spLocks noGrp="1"/>
          </p:cNvSpPr>
          <p:nvPr>
            <p:ph type="body" sz="quarter" idx="10"/>
          </p:nvPr>
        </p:nvSpPr>
        <p:spPr/>
        <p:txBody>
          <a:bodyPr/>
          <a:lstStyle/>
          <a:p>
            <a:endParaRPr kumimoji="1" lang="ja-JP" altLang="en-US"/>
          </a:p>
        </p:txBody>
      </p:sp>
    </p:spTree>
    <p:extLst>
      <p:ext uri="{BB962C8B-B14F-4D97-AF65-F5344CB8AC3E}">
        <p14:creationId xmlns:p14="http://schemas.microsoft.com/office/powerpoint/2010/main" val="4121241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663" name="Rectangle 223"/>
          <p:cNvSpPr>
            <a:spLocks noGrp="1" noChangeArrowheads="1"/>
          </p:cNvSpPr>
          <p:nvPr>
            <p:ph type="title"/>
          </p:nvPr>
        </p:nvSpPr>
        <p:spPr/>
        <p:txBody>
          <a:bodyPr/>
          <a:lstStyle/>
          <a:p>
            <a:r>
              <a:rPr lang="ja-JP" altLang="en-US"/>
              <a:t>完全性の証明 </a:t>
            </a:r>
            <a:r>
              <a:rPr lang="en-US" altLang="ja-JP"/>
              <a:t>{AND, OR, NOT}</a:t>
            </a:r>
          </a:p>
        </p:txBody>
      </p:sp>
      <p:sp>
        <p:nvSpPr>
          <p:cNvPr id="445664" name="Rectangle 224"/>
          <p:cNvSpPr>
            <a:spLocks noGrp="1" noChangeArrowheads="1"/>
          </p:cNvSpPr>
          <p:nvPr>
            <p:ph idx="4294967295"/>
          </p:nvPr>
        </p:nvSpPr>
        <p:spPr>
          <a:xfrm>
            <a:off x="251424" y="1088974"/>
            <a:ext cx="8641751" cy="1620018"/>
          </a:xfrm>
          <a:prstGeom prst="rect">
            <a:avLst/>
          </a:prstGeom>
        </p:spPr>
        <p:txBody>
          <a:bodyPr/>
          <a:lstStyle/>
          <a:p>
            <a:pPr marL="381000" indent="-381000"/>
            <a:r>
              <a:rPr lang="ja-JP" altLang="en-US" dirty="0"/>
              <a:t>数学的帰納法：</a:t>
            </a:r>
          </a:p>
          <a:p>
            <a:pPr marL="838200" lvl="1" indent="-381000">
              <a:buFont typeface="Wingdings" pitchFamily="2" charset="2"/>
              <a:buAutoNum type="arabicPeriod"/>
            </a:pPr>
            <a:r>
              <a:rPr lang="en-US" altLang="ja-JP" dirty="0"/>
              <a:t>1</a:t>
            </a:r>
            <a:r>
              <a:rPr lang="ja-JP" altLang="en-US" dirty="0"/>
              <a:t>入力の論理関数は </a:t>
            </a:r>
            <a:r>
              <a:rPr lang="en-US" altLang="ja-JP" dirty="0"/>
              <a:t>{AND, OR, NOT} </a:t>
            </a:r>
            <a:r>
              <a:rPr lang="ja-JP" altLang="en-US" dirty="0"/>
              <a:t>の組合せで表現できる</a:t>
            </a:r>
            <a:endParaRPr lang="en-US" altLang="ja-JP" dirty="0"/>
          </a:p>
          <a:p>
            <a:pPr marL="838200" lvl="1" indent="-381000">
              <a:buFont typeface="Wingdings" pitchFamily="2" charset="2"/>
              <a:buAutoNum type="arabicPeriod"/>
            </a:pPr>
            <a:r>
              <a:rPr lang="ja-JP" altLang="en-US" dirty="0">
                <a:solidFill>
                  <a:schemeClr val="bg1">
                    <a:lumMod val="65000"/>
                  </a:schemeClr>
                </a:solidFill>
              </a:rPr>
              <a:t> </a:t>
            </a:r>
            <a:r>
              <a:rPr lang="en-US" altLang="ja-JP" i="1" dirty="0">
                <a:solidFill>
                  <a:schemeClr val="bg1">
                    <a:lumMod val="65000"/>
                  </a:schemeClr>
                </a:solidFill>
                <a:latin typeface="Times New Roman" pitchFamily="18" charset="0"/>
              </a:rPr>
              <a:t>n</a:t>
            </a:r>
            <a:r>
              <a:rPr lang="en-US" altLang="ja-JP" dirty="0">
                <a:solidFill>
                  <a:schemeClr val="bg1">
                    <a:lumMod val="65000"/>
                  </a:schemeClr>
                </a:solidFill>
              </a:rPr>
              <a:t> </a:t>
            </a:r>
            <a:r>
              <a:rPr lang="ja-JP" altLang="en-US" dirty="0">
                <a:solidFill>
                  <a:schemeClr val="bg1">
                    <a:lumMod val="65000"/>
                  </a:schemeClr>
                </a:solidFill>
              </a:rPr>
              <a:t>入力の関数を </a:t>
            </a:r>
            <a:r>
              <a:rPr lang="en-US" altLang="ja-JP" dirty="0">
                <a:solidFill>
                  <a:schemeClr val="bg1">
                    <a:lumMod val="65000"/>
                  </a:schemeClr>
                </a:solidFill>
              </a:rPr>
              <a:t>{AND, OR, NOT} </a:t>
            </a:r>
            <a:r>
              <a:rPr lang="ja-JP" altLang="en-US" dirty="0">
                <a:solidFill>
                  <a:schemeClr val="bg1">
                    <a:lumMod val="65000"/>
                  </a:schemeClr>
                </a:solidFill>
              </a:rPr>
              <a:t>の組合せで表現できたと仮定して，</a:t>
            </a:r>
            <a:br>
              <a:rPr lang="en-US" altLang="ja-JP" dirty="0">
                <a:solidFill>
                  <a:schemeClr val="bg1">
                    <a:lumMod val="65000"/>
                  </a:schemeClr>
                </a:solidFill>
              </a:rPr>
            </a:br>
            <a:r>
              <a:rPr lang="en-US" altLang="ja-JP" dirty="0">
                <a:solidFill>
                  <a:schemeClr val="bg1">
                    <a:lumMod val="65000"/>
                  </a:schemeClr>
                </a:solidFill>
                <a:latin typeface="Times New Roman" pitchFamily="18" charset="0"/>
              </a:rPr>
              <a:t>(</a:t>
            </a:r>
            <a:r>
              <a:rPr lang="en-US" altLang="ja-JP" i="1" dirty="0">
                <a:solidFill>
                  <a:schemeClr val="bg1">
                    <a:lumMod val="65000"/>
                  </a:schemeClr>
                </a:solidFill>
                <a:latin typeface="Times New Roman" pitchFamily="18" charset="0"/>
              </a:rPr>
              <a:t>n</a:t>
            </a:r>
            <a:r>
              <a:rPr lang="en-US" altLang="ja-JP" dirty="0">
                <a:solidFill>
                  <a:schemeClr val="bg1">
                    <a:lumMod val="65000"/>
                  </a:schemeClr>
                </a:solidFill>
                <a:latin typeface="Times New Roman" pitchFamily="18" charset="0"/>
              </a:rPr>
              <a:t> + 1)</a:t>
            </a:r>
            <a:r>
              <a:rPr lang="en-US" altLang="ja-JP" dirty="0">
                <a:solidFill>
                  <a:schemeClr val="bg1">
                    <a:lumMod val="65000"/>
                  </a:schemeClr>
                </a:solidFill>
              </a:rPr>
              <a:t> </a:t>
            </a:r>
            <a:r>
              <a:rPr lang="ja-JP" altLang="en-US" dirty="0">
                <a:solidFill>
                  <a:schemeClr val="bg1">
                    <a:lumMod val="65000"/>
                  </a:schemeClr>
                </a:solidFill>
              </a:rPr>
              <a:t>入力の関数が表現できることをいう</a:t>
            </a:r>
            <a:endParaRPr lang="en-US" altLang="ja-JP" dirty="0">
              <a:solidFill>
                <a:schemeClr val="bg1">
                  <a:lumMod val="65000"/>
                </a:schemeClr>
              </a:solidFill>
            </a:endParaRPr>
          </a:p>
        </p:txBody>
      </p:sp>
      <p:graphicFrame>
        <p:nvGraphicFramePr>
          <p:cNvPr id="40" name="Group 129"/>
          <p:cNvGraphicFramePr>
            <a:graphicFrameLocks/>
          </p:cNvGraphicFramePr>
          <p:nvPr/>
        </p:nvGraphicFramePr>
        <p:xfrm>
          <a:off x="3491988" y="2978995"/>
          <a:ext cx="1800225" cy="1349376"/>
        </p:xfrm>
        <a:graphic>
          <a:graphicData uri="http://schemas.openxmlformats.org/drawingml/2006/table">
            <a:tbl>
              <a:tblPr/>
              <a:tblGrid>
                <a:gridCol w="360363">
                  <a:extLst>
                    <a:ext uri="{9D8B030D-6E8A-4147-A177-3AD203B41FA5}">
                      <a16:colId xmlns:a16="http://schemas.microsoft.com/office/drawing/2014/main" val="20000"/>
                    </a:ext>
                  </a:extLst>
                </a:gridCol>
                <a:gridCol w="360362">
                  <a:extLst>
                    <a:ext uri="{9D8B030D-6E8A-4147-A177-3AD203B41FA5}">
                      <a16:colId xmlns:a16="http://schemas.microsoft.com/office/drawing/2014/main" val="20001"/>
                    </a:ext>
                  </a:extLst>
                </a:gridCol>
                <a:gridCol w="358775">
                  <a:extLst>
                    <a:ext uri="{9D8B030D-6E8A-4147-A177-3AD203B41FA5}">
                      <a16:colId xmlns:a16="http://schemas.microsoft.com/office/drawing/2014/main" val="20002"/>
                    </a:ext>
                  </a:extLst>
                </a:gridCol>
                <a:gridCol w="360363">
                  <a:extLst>
                    <a:ext uri="{9D8B030D-6E8A-4147-A177-3AD203B41FA5}">
                      <a16:colId xmlns:a16="http://schemas.microsoft.com/office/drawing/2014/main" val="20003"/>
                    </a:ext>
                  </a:extLst>
                </a:gridCol>
                <a:gridCol w="360362">
                  <a:extLst>
                    <a:ext uri="{9D8B030D-6E8A-4147-A177-3AD203B41FA5}">
                      <a16:colId xmlns:a16="http://schemas.microsoft.com/office/drawing/2014/main" val="20004"/>
                    </a:ext>
                  </a:extLst>
                </a:gridCol>
              </a:tblGrid>
              <a:tr h="449263">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1" u="none" strike="noStrike" cap="none" normalizeH="0" baseline="0" dirty="0">
                          <a:ln>
                            <a:noFill/>
                          </a:ln>
                          <a:solidFill>
                            <a:schemeClr val="tx1"/>
                          </a:solidFill>
                          <a:effectLst/>
                          <a:latin typeface="Times New Roman" pitchFamily="18" charset="0"/>
                          <a:ea typeface="MeiryoKe_PGothic" pitchFamily="50" charset="-128"/>
                        </a:rPr>
                        <a:t>i</a:t>
                      </a:r>
                      <a:r>
                        <a:rPr kumimoji="0" lang="en-US" altLang="ja-JP" sz="1600" b="0" i="0" u="none" strike="noStrike" cap="none" normalizeH="0" baseline="-25000" dirty="0">
                          <a:ln>
                            <a:noFill/>
                          </a:ln>
                          <a:solidFill>
                            <a:schemeClr val="tx1"/>
                          </a:solidFill>
                          <a:effectLst/>
                          <a:latin typeface="Times New Roman" pitchFamily="18" charset="0"/>
                          <a:ea typeface="MeiryoKe_PGothic" pitchFamily="50" charset="-128"/>
                        </a:rPr>
                        <a:t>1</a:t>
                      </a:r>
                    </a:p>
                  </a:txBody>
                  <a:tcPr anchor="ctr" horzOverflow="overflow">
                    <a:lnL cap="flat">
                      <a:noFill/>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1" u="none" strike="noStrike" cap="none" normalizeH="0" baseline="0" dirty="0">
                          <a:ln>
                            <a:noFill/>
                          </a:ln>
                          <a:solidFill>
                            <a:schemeClr val="tx1"/>
                          </a:solidFill>
                          <a:effectLst/>
                          <a:latin typeface="Times New Roman" pitchFamily="18" charset="0"/>
                          <a:ea typeface="MeiryoKe_PGothic" pitchFamily="50" charset="-128"/>
                        </a:rPr>
                        <a:t>o</a:t>
                      </a:r>
                      <a:r>
                        <a:rPr kumimoji="0" lang="en-US" altLang="ja-JP" sz="1600" b="0" i="0" u="none" strike="noStrike" cap="none" normalizeH="0" baseline="-25000" dirty="0">
                          <a:ln>
                            <a:noFill/>
                          </a:ln>
                          <a:solidFill>
                            <a:schemeClr val="tx1"/>
                          </a:solidFill>
                          <a:effectLst/>
                          <a:latin typeface="Times New Roman" pitchFamily="18" charset="0"/>
                          <a:ea typeface="MeiryoKe_PGothic" pitchFamily="50" charset="-128"/>
                        </a:rPr>
                        <a:t>0</a:t>
                      </a:r>
                    </a:p>
                  </a:txBody>
                  <a:tcPr anchor="ctr" horzOverflow="overflow">
                    <a:lnL w="12700" cap="flat" cmpd="sng" algn="ctr">
                      <a:solidFill>
                        <a:schemeClr val="tx1"/>
                      </a:solidFill>
                      <a:prstDash val="solid"/>
                      <a:round/>
                      <a:headEnd type="none" w="med" len="med"/>
                      <a:tailEnd type="none" w="med" len="med"/>
                    </a:lnL>
                    <a:lnR>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1" u="none" strike="noStrike" cap="none" normalizeH="0" baseline="0" dirty="0">
                          <a:ln>
                            <a:noFill/>
                          </a:ln>
                          <a:solidFill>
                            <a:schemeClr val="tx1"/>
                          </a:solidFill>
                          <a:effectLst/>
                          <a:latin typeface="Times New Roman" pitchFamily="18" charset="0"/>
                          <a:ea typeface="MeiryoKe_PGothic" pitchFamily="50" charset="-128"/>
                        </a:rPr>
                        <a:t>o</a:t>
                      </a:r>
                      <a:r>
                        <a:rPr kumimoji="0" lang="en-US" altLang="ja-JP" sz="1600" b="0" i="0" u="none" strike="noStrike" cap="none" normalizeH="0" baseline="-25000" dirty="0">
                          <a:ln>
                            <a:noFill/>
                          </a:ln>
                          <a:solidFill>
                            <a:schemeClr val="tx1"/>
                          </a:solidFill>
                          <a:effectLst/>
                          <a:latin typeface="Times New Roman" pitchFamily="18" charset="0"/>
                          <a:ea typeface="MeiryoKe_PGothic" pitchFamily="50" charset="-128"/>
                        </a:rPr>
                        <a:t>1</a:t>
                      </a:r>
                    </a:p>
                  </a:txBody>
                  <a:tcPr anchor="ctr" horzOverflow="overflow">
                    <a:lnL>
                      <a:noFill/>
                    </a:lnL>
                    <a:lnR>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1" u="none" strike="noStrike" cap="none" normalizeH="0" baseline="0" dirty="0">
                          <a:ln>
                            <a:noFill/>
                          </a:ln>
                          <a:solidFill>
                            <a:schemeClr val="tx1"/>
                          </a:solidFill>
                          <a:effectLst/>
                          <a:latin typeface="Times New Roman" pitchFamily="18" charset="0"/>
                          <a:ea typeface="MeiryoKe_PGothic" pitchFamily="50" charset="-128"/>
                        </a:rPr>
                        <a:t>o</a:t>
                      </a:r>
                      <a:r>
                        <a:rPr kumimoji="0" lang="en-US" altLang="ja-JP" sz="1600" b="0" i="0" u="none" strike="noStrike" cap="none" normalizeH="0" baseline="-25000" dirty="0">
                          <a:ln>
                            <a:noFill/>
                          </a:ln>
                          <a:solidFill>
                            <a:schemeClr val="tx1"/>
                          </a:solidFill>
                          <a:effectLst/>
                          <a:latin typeface="Times New Roman" pitchFamily="18" charset="0"/>
                          <a:ea typeface="MeiryoKe_PGothic" pitchFamily="50" charset="-128"/>
                        </a:rPr>
                        <a:t>2</a:t>
                      </a:r>
                    </a:p>
                  </a:txBody>
                  <a:tcPr anchor="ctr" horzOverflow="overflow">
                    <a:lnL>
                      <a:noFill/>
                    </a:lnL>
                    <a:lnR>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1" u="none" strike="noStrike" cap="none" normalizeH="0" baseline="0" dirty="0">
                          <a:ln>
                            <a:noFill/>
                          </a:ln>
                          <a:solidFill>
                            <a:schemeClr val="tx1"/>
                          </a:solidFill>
                          <a:effectLst/>
                          <a:latin typeface="Times New Roman" pitchFamily="18" charset="0"/>
                          <a:ea typeface="MeiryoKe_PGothic" pitchFamily="50" charset="-128"/>
                        </a:rPr>
                        <a:t>o</a:t>
                      </a:r>
                      <a:r>
                        <a:rPr kumimoji="0" lang="en-US" altLang="ja-JP" sz="1600" b="0" i="0" u="none" strike="noStrike" cap="none" normalizeH="0" baseline="-25000" dirty="0">
                          <a:ln>
                            <a:noFill/>
                          </a:ln>
                          <a:solidFill>
                            <a:schemeClr val="tx1"/>
                          </a:solidFill>
                          <a:effectLst/>
                          <a:latin typeface="Times New Roman" pitchFamily="18" charset="0"/>
                          <a:ea typeface="MeiryoKe_PGothic" pitchFamily="50" charset="-128"/>
                        </a:rPr>
                        <a:t>3</a:t>
                      </a:r>
                    </a:p>
                  </a:txBody>
                  <a:tcPr anchor="ctr" horzOverflow="overflow">
                    <a:lnL>
                      <a:noFill/>
                    </a:lnL>
                    <a:lnR cap="flat">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50850">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p>
                  </a:txBody>
                  <a:tcPr anchor="ctr"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p>
                  </a:txBody>
                  <a:tcPr anchor="ctr"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cap="flat">
                      <a:noFill/>
                    </a:lnB>
                    <a:lnTlToBr>
                      <a:noFill/>
                    </a:lnTlToBr>
                    <a:lnBlToTr>
                      <a:noFill/>
                    </a:lnBlToTr>
                    <a:solidFill>
                      <a:schemeClr val="accent5">
                        <a:lumMod val="40000"/>
                        <a:lumOff val="6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p>
                  </a:txBody>
                  <a:tcPr anchor="ctr" horzOverflow="overflow">
                    <a:lnL>
                      <a:noFill/>
                    </a:lnL>
                    <a:lnR>
                      <a:noFill/>
                    </a:lnR>
                    <a:lnT w="12700" cap="flat" cmpd="sng" algn="ctr">
                      <a:solidFill>
                        <a:schemeClr val="tx1"/>
                      </a:solidFill>
                      <a:prstDash val="solid"/>
                      <a:round/>
                      <a:headEnd type="none" w="med" len="med"/>
                      <a:tailEnd type="none" w="med" len="med"/>
                    </a:lnT>
                    <a:lnB cap="flat">
                      <a:noFill/>
                    </a:lnB>
                    <a:lnTlToBr>
                      <a:noFill/>
                    </a:lnTlToBr>
                    <a:lnBlToTr>
                      <a:noFill/>
                    </a:lnBlToTr>
                    <a:solidFill>
                      <a:schemeClr val="accent3">
                        <a:lumMod val="40000"/>
                        <a:lumOff val="6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1</a:t>
                      </a:r>
                    </a:p>
                  </a:txBody>
                  <a:tcPr anchor="ctr" horzOverflow="overflow">
                    <a:lnL>
                      <a:noFill/>
                    </a:lnL>
                    <a:lnR>
                      <a:noFill/>
                    </a:lnR>
                    <a:lnT w="12700" cap="flat" cmpd="sng" algn="ctr">
                      <a:solidFill>
                        <a:schemeClr val="tx1"/>
                      </a:solidFill>
                      <a:prstDash val="solid"/>
                      <a:round/>
                      <a:headEnd type="none" w="med" len="med"/>
                      <a:tailEnd type="none" w="med" len="med"/>
                    </a:lnT>
                    <a:lnB cap="flat">
                      <a:noFill/>
                    </a:lnB>
                    <a:lnTlToBr>
                      <a:noFill/>
                    </a:lnTlToBr>
                    <a:lnBlToTr>
                      <a:noFill/>
                    </a:lnBlToTr>
                    <a:solidFill>
                      <a:schemeClr val="accent6">
                        <a:lumMod val="40000"/>
                        <a:lumOff val="6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1</a:t>
                      </a:r>
                    </a:p>
                  </a:txBody>
                  <a:tcPr anchor="ctr" horzOverflow="overflow">
                    <a:lnL>
                      <a:noFill/>
                    </a:lnL>
                    <a:lnR cap="flat">
                      <a:noFill/>
                    </a:lnR>
                    <a:lnT w="12700" cap="flat" cmpd="sng" algn="ctr">
                      <a:solidFill>
                        <a:schemeClr val="tx1"/>
                      </a:solidFill>
                      <a:prstDash val="solid"/>
                      <a:round/>
                      <a:headEnd type="none" w="med" len="med"/>
                      <a:tailEnd type="none" w="med" len="med"/>
                    </a:lnT>
                    <a:lnB cap="flat">
                      <a:noFill/>
                    </a:lnB>
                    <a:lnTlToBr>
                      <a:noFill/>
                    </a:lnTlToBr>
                    <a:lnBlToTr>
                      <a:noFill/>
                    </a:lnBlToTr>
                    <a:solidFill>
                      <a:schemeClr val="accent4">
                        <a:lumMod val="40000"/>
                        <a:lumOff val="60000"/>
                      </a:schemeClr>
                    </a:solidFill>
                  </a:tcPr>
                </a:tc>
                <a:extLst>
                  <a:ext uri="{0D108BD9-81ED-4DB2-BD59-A6C34878D82A}">
                    <a16:rowId xmlns:a16="http://schemas.microsoft.com/office/drawing/2014/main" val="10001"/>
                  </a:ext>
                </a:extLst>
              </a:tr>
              <a:tr h="449263">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1</a:t>
                      </a:r>
                    </a:p>
                  </a:txBody>
                  <a:tcPr anchor="ctr" horzOverflow="overflow">
                    <a:lnL cap="flat">
                      <a:noFill/>
                    </a:lnL>
                    <a:lnR w="12700" cap="flat" cmpd="sng" algn="ctr">
                      <a:solidFill>
                        <a:schemeClr val="tx1"/>
                      </a:solidFill>
                      <a:prstDash val="solid"/>
                      <a:round/>
                      <a:headEnd type="none" w="med" len="med"/>
                      <a:tailEnd type="none" w="med" len="med"/>
                    </a:lnR>
                    <a:lnT cap="fla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p>
                  </a:txBody>
                  <a:tcPr anchor="ctr" horzOverflow="overflow">
                    <a:lnL w="12700" cap="flat" cmpd="sng" algn="ctr">
                      <a:solidFill>
                        <a:schemeClr val="tx1"/>
                      </a:solidFill>
                      <a:prstDash val="solid"/>
                      <a:round/>
                      <a:headEnd type="none" w="med" len="med"/>
                      <a:tailEnd type="none" w="med" len="med"/>
                    </a:lnL>
                    <a:lnR>
                      <a:noFill/>
                    </a:lnR>
                    <a:lnT cap="flat">
                      <a:noFill/>
                    </a:lnT>
                    <a:lnB w="28575" cap="flat" cmpd="sng" algn="ctr">
                      <a:solidFill>
                        <a:schemeClr val="tx1"/>
                      </a:solidFill>
                      <a:prstDash val="solid"/>
                      <a:round/>
                      <a:headEnd type="none" w="med" len="med"/>
                      <a:tailEnd type="none" w="med" len="med"/>
                    </a:lnB>
                    <a:lnTlToBr>
                      <a:noFill/>
                    </a:lnTlToBr>
                    <a:lnBlToTr>
                      <a:noFill/>
                    </a:lnBlToTr>
                    <a:solidFill>
                      <a:schemeClr val="accent5">
                        <a:lumMod val="40000"/>
                        <a:lumOff val="6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1</a:t>
                      </a:r>
                    </a:p>
                  </a:txBody>
                  <a:tcPr anchor="ctr" horzOverflow="overflow">
                    <a:lnL>
                      <a:noFill/>
                    </a:lnL>
                    <a:lnR>
                      <a:noFill/>
                    </a:lnR>
                    <a:lnT cap="flat">
                      <a:noFill/>
                    </a:lnT>
                    <a:lnB w="28575" cap="flat" cmpd="sng" algn="ctr">
                      <a:solidFill>
                        <a:schemeClr val="tx1"/>
                      </a:solidFill>
                      <a:prstDash val="solid"/>
                      <a:round/>
                      <a:headEnd type="none" w="med" len="med"/>
                      <a:tailEnd type="none" w="med" len="med"/>
                    </a:lnB>
                    <a:lnTlToBr>
                      <a:noFill/>
                    </a:lnTlToBr>
                    <a:lnBlToTr>
                      <a:noFill/>
                    </a:lnBlToTr>
                    <a:solidFill>
                      <a:schemeClr val="accent3">
                        <a:lumMod val="40000"/>
                        <a:lumOff val="6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p>
                  </a:txBody>
                  <a:tcPr anchor="ctr" horzOverflow="overflow">
                    <a:lnL>
                      <a:noFill/>
                    </a:lnL>
                    <a:lnR>
                      <a:noFill/>
                    </a:lnR>
                    <a:lnT cap="flat">
                      <a:noFill/>
                    </a:lnT>
                    <a:lnB w="28575" cap="flat" cmpd="sng" algn="ctr">
                      <a:solidFill>
                        <a:schemeClr val="tx1"/>
                      </a:solidFill>
                      <a:prstDash val="solid"/>
                      <a:round/>
                      <a:headEnd type="none" w="med" len="med"/>
                      <a:tailEnd type="none" w="med" len="med"/>
                    </a:lnB>
                    <a:lnTlToBr>
                      <a:noFill/>
                    </a:lnTlToBr>
                    <a:lnBlToTr>
                      <a:noFill/>
                    </a:lnBlToTr>
                    <a:solidFill>
                      <a:schemeClr val="accent6">
                        <a:lumMod val="40000"/>
                        <a:lumOff val="6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1</a:t>
                      </a:r>
                    </a:p>
                  </a:txBody>
                  <a:tcPr anchor="ctr" horzOverflow="overflow">
                    <a:lnL>
                      <a:noFill/>
                    </a:lnL>
                    <a:lnR cap="flat">
                      <a:noFill/>
                    </a:lnR>
                    <a:lnT cap="flat">
                      <a:noFill/>
                    </a:lnT>
                    <a:lnB w="28575" cap="flat" cmpd="sng" algn="ctr">
                      <a:solidFill>
                        <a:schemeClr val="tx1"/>
                      </a:solidFill>
                      <a:prstDash val="solid"/>
                      <a:round/>
                      <a:headEnd type="none" w="med" len="med"/>
                      <a:tailEnd type="none" w="med" len="med"/>
                    </a:lnB>
                    <a:lnTlToBr>
                      <a:noFill/>
                    </a:lnTlToBr>
                    <a:lnBlToTr>
                      <a:noFill/>
                    </a:lnBlToTr>
                    <a:solidFill>
                      <a:schemeClr val="accent4">
                        <a:lumMod val="40000"/>
                        <a:lumOff val="60000"/>
                      </a:schemeClr>
                    </a:solidFill>
                  </a:tcPr>
                </a:tc>
                <a:extLst>
                  <a:ext uri="{0D108BD9-81ED-4DB2-BD59-A6C34878D82A}">
                    <a16:rowId xmlns:a16="http://schemas.microsoft.com/office/drawing/2014/main" val="10002"/>
                  </a:ext>
                </a:extLst>
              </a:tr>
            </a:tbl>
          </a:graphicData>
        </a:graphic>
      </p:graphicFrame>
      <p:sp>
        <p:nvSpPr>
          <p:cNvPr id="41" name="Rectangle 118"/>
          <p:cNvSpPr>
            <a:spLocks noChangeArrowheads="1"/>
          </p:cNvSpPr>
          <p:nvPr/>
        </p:nvSpPr>
        <p:spPr bwMode="auto">
          <a:xfrm>
            <a:off x="2049718" y="4959248"/>
            <a:ext cx="719138" cy="360362"/>
          </a:xfrm>
          <a:prstGeom prst="rect">
            <a:avLst/>
          </a:prstGeom>
          <a:noFill/>
          <a:ln w="9525">
            <a:noFill/>
            <a:miter lim="800000"/>
            <a:headEnd/>
            <a:tailEnd/>
          </a:ln>
          <a:effectLst/>
        </p:spPr>
        <p:txBody>
          <a:bodyPr wrap="none" anchor="ctr"/>
          <a:lstStyle/>
          <a:p>
            <a:pPr algn="ctr"/>
            <a:r>
              <a:rPr lang="en-US" altLang="ja-JP" sz="2000" i="1" baseline="0" dirty="0">
                <a:ea typeface="MeiryoKe_PGothic" pitchFamily="50" charset="-128"/>
              </a:rPr>
              <a:t>o</a:t>
            </a:r>
            <a:r>
              <a:rPr lang="en-US" altLang="ja-JP" sz="2000" baseline="-25000" dirty="0">
                <a:ea typeface="MeiryoKe_PGothic" pitchFamily="50" charset="-128"/>
              </a:rPr>
              <a:t>0</a:t>
            </a:r>
            <a:r>
              <a:rPr lang="en-US" altLang="ja-JP" sz="2000" baseline="0" dirty="0">
                <a:ea typeface="MeiryoKe_PGothic" pitchFamily="50" charset="-128"/>
              </a:rPr>
              <a:t> = 0</a:t>
            </a:r>
          </a:p>
        </p:txBody>
      </p:sp>
      <p:sp>
        <p:nvSpPr>
          <p:cNvPr id="42" name="Rectangle 119"/>
          <p:cNvSpPr>
            <a:spLocks noChangeArrowheads="1"/>
          </p:cNvSpPr>
          <p:nvPr/>
        </p:nvSpPr>
        <p:spPr bwMode="auto">
          <a:xfrm>
            <a:off x="3489581" y="4959248"/>
            <a:ext cx="719137" cy="360362"/>
          </a:xfrm>
          <a:prstGeom prst="rect">
            <a:avLst/>
          </a:prstGeom>
          <a:noFill/>
          <a:ln w="9525">
            <a:noFill/>
            <a:miter lim="800000"/>
            <a:headEnd/>
            <a:tailEnd/>
          </a:ln>
          <a:effectLst/>
        </p:spPr>
        <p:txBody>
          <a:bodyPr wrap="none" anchor="ctr"/>
          <a:lstStyle/>
          <a:p>
            <a:pPr algn="ctr"/>
            <a:r>
              <a:rPr lang="en-US" altLang="ja-JP" sz="2000" i="1" baseline="0" dirty="0">
                <a:ea typeface="MeiryoKe_PGothic" pitchFamily="50" charset="-128"/>
              </a:rPr>
              <a:t>o</a:t>
            </a:r>
            <a:r>
              <a:rPr lang="en-US" altLang="ja-JP" sz="2000" baseline="-25000" dirty="0">
                <a:ea typeface="MeiryoKe_PGothic" pitchFamily="50" charset="-128"/>
              </a:rPr>
              <a:t>1</a:t>
            </a:r>
            <a:r>
              <a:rPr lang="en-US" altLang="ja-JP" sz="2000" baseline="0" dirty="0">
                <a:ea typeface="MeiryoKe_PGothic" pitchFamily="50" charset="-128"/>
              </a:rPr>
              <a:t> = </a:t>
            </a:r>
            <a:r>
              <a:rPr lang="en-US" altLang="ja-JP" sz="2000" i="1" baseline="0" dirty="0">
                <a:ea typeface="MeiryoKe_PGothic" pitchFamily="50" charset="-128"/>
              </a:rPr>
              <a:t>i</a:t>
            </a:r>
            <a:r>
              <a:rPr lang="en-US" altLang="ja-JP" sz="2000" baseline="-25000" dirty="0">
                <a:ea typeface="MeiryoKe_PGothic" pitchFamily="50" charset="-128"/>
              </a:rPr>
              <a:t>1</a:t>
            </a:r>
          </a:p>
        </p:txBody>
      </p:sp>
      <p:sp>
        <p:nvSpPr>
          <p:cNvPr id="43" name="Rectangle 120"/>
          <p:cNvSpPr>
            <a:spLocks noChangeArrowheads="1"/>
          </p:cNvSpPr>
          <p:nvPr/>
        </p:nvSpPr>
        <p:spPr bwMode="auto">
          <a:xfrm>
            <a:off x="4929443" y="4959248"/>
            <a:ext cx="719138" cy="360362"/>
          </a:xfrm>
          <a:prstGeom prst="rect">
            <a:avLst/>
          </a:prstGeom>
          <a:noFill/>
          <a:ln w="9525">
            <a:noFill/>
            <a:miter lim="800000"/>
            <a:headEnd/>
            <a:tailEnd/>
          </a:ln>
          <a:effectLst/>
        </p:spPr>
        <p:txBody>
          <a:bodyPr wrap="none" anchor="ctr"/>
          <a:lstStyle/>
          <a:p>
            <a:pPr algn="ctr"/>
            <a:r>
              <a:rPr lang="en-US" altLang="ja-JP" sz="2000" i="1" baseline="0" dirty="0">
                <a:ea typeface="MeiryoKe_PGothic" pitchFamily="50" charset="-128"/>
              </a:rPr>
              <a:t>o</a:t>
            </a:r>
            <a:r>
              <a:rPr lang="en-US" altLang="ja-JP" sz="2000" baseline="-25000" dirty="0">
                <a:ea typeface="MeiryoKe_PGothic" pitchFamily="50" charset="-128"/>
              </a:rPr>
              <a:t>2</a:t>
            </a:r>
            <a:r>
              <a:rPr lang="en-US" altLang="ja-JP" sz="2000" baseline="0" dirty="0">
                <a:ea typeface="MeiryoKe_PGothic" pitchFamily="50" charset="-128"/>
              </a:rPr>
              <a:t> = </a:t>
            </a:r>
            <a:r>
              <a:rPr lang="en-US" altLang="ja-JP" sz="2000" i="1" spc="-300" baseline="0" dirty="0">
                <a:ea typeface="MeiryoKe_PGothic" pitchFamily="50" charset="-128"/>
              </a:rPr>
              <a:t>i’</a:t>
            </a:r>
            <a:r>
              <a:rPr lang="en-US" altLang="ja-JP" sz="2000" spc="-300" baseline="-25000" dirty="0">
                <a:ea typeface="MeiryoKe_PGothic" pitchFamily="50" charset="-128"/>
              </a:rPr>
              <a:t>1</a:t>
            </a:r>
          </a:p>
        </p:txBody>
      </p:sp>
      <p:sp>
        <p:nvSpPr>
          <p:cNvPr id="44" name="Rectangle 121"/>
          <p:cNvSpPr>
            <a:spLocks noChangeArrowheads="1"/>
          </p:cNvSpPr>
          <p:nvPr/>
        </p:nvSpPr>
        <p:spPr bwMode="auto">
          <a:xfrm>
            <a:off x="6369306" y="4959248"/>
            <a:ext cx="719137" cy="360362"/>
          </a:xfrm>
          <a:prstGeom prst="rect">
            <a:avLst/>
          </a:prstGeom>
          <a:noFill/>
          <a:ln w="9525">
            <a:noFill/>
            <a:miter lim="800000"/>
            <a:headEnd/>
            <a:tailEnd/>
          </a:ln>
          <a:effectLst/>
        </p:spPr>
        <p:txBody>
          <a:bodyPr wrap="none" anchor="ctr"/>
          <a:lstStyle/>
          <a:p>
            <a:pPr algn="ctr"/>
            <a:r>
              <a:rPr lang="en-US" altLang="ja-JP" sz="2000" i="1" baseline="0" dirty="0">
                <a:ea typeface="MeiryoKe_PGothic" pitchFamily="50" charset="-128"/>
              </a:rPr>
              <a:t>o</a:t>
            </a:r>
            <a:r>
              <a:rPr lang="en-US" altLang="ja-JP" sz="2000" baseline="-25000" dirty="0">
                <a:ea typeface="MeiryoKe_PGothic" pitchFamily="50" charset="-128"/>
              </a:rPr>
              <a:t>3</a:t>
            </a:r>
            <a:r>
              <a:rPr lang="en-US" altLang="ja-JP" sz="2000" baseline="0" dirty="0">
                <a:ea typeface="MeiryoKe_PGothic" pitchFamily="50" charset="-128"/>
              </a:rPr>
              <a:t> = </a:t>
            </a:r>
            <a:r>
              <a:rPr kumimoji="0" lang="en-US" altLang="ja-JP" baseline="0" dirty="0">
                <a:ea typeface="MeiryoKe_PGothic" pitchFamily="50" charset="-128"/>
              </a:rPr>
              <a:t>1</a:t>
            </a:r>
            <a:endParaRPr lang="en-US" altLang="ja-JP" sz="2000" baseline="-25000" dirty="0">
              <a:ea typeface="MeiryoKe_PGothic" pitchFamily="50" charset="-128"/>
            </a:endParaRPr>
          </a:p>
        </p:txBody>
      </p:sp>
      <p:cxnSp>
        <p:nvCxnSpPr>
          <p:cNvPr id="45" name="AutoShape 122"/>
          <p:cNvCxnSpPr>
            <a:cxnSpLocks noChangeShapeType="1"/>
            <a:stCxn id="41" idx="0"/>
          </p:cNvCxnSpPr>
          <p:nvPr/>
        </p:nvCxnSpPr>
        <p:spPr bwMode="auto">
          <a:xfrm rot="16200000">
            <a:off x="2906175" y="3832916"/>
            <a:ext cx="630238" cy="1622425"/>
          </a:xfrm>
          <a:prstGeom prst="curvedConnector3">
            <a:avLst>
              <a:gd name="adj1" fmla="val 50125"/>
            </a:avLst>
          </a:prstGeom>
          <a:noFill/>
          <a:ln w="9525">
            <a:solidFill>
              <a:schemeClr val="tx1"/>
            </a:solidFill>
            <a:round/>
            <a:headEnd/>
            <a:tailEnd type="stealth" w="med" len="med"/>
          </a:ln>
          <a:effectLst/>
        </p:spPr>
      </p:cxnSp>
      <p:cxnSp>
        <p:nvCxnSpPr>
          <p:cNvPr id="46" name="AutoShape 123"/>
          <p:cNvCxnSpPr>
            <a:cxnSpLocks noChangeShapeType="1"/>
            <a:stCxn id="42" idx="0"/>
          </p:cNvCxnSpPr>
          <p:nvPr/>
        </p:nvCxnSpPr>
        <p:spPr bwMode="auto">
          <a:xfrm rot="16200000">
            <a:off x="3805493" y="4373460"/>
            <a:ext cx="630238" cy="541338"/>
          </a:xfrm>
          <a:prstGeom prst="curvedConnector3">
            <a:avLst>
              <a:gd name="adj1" fmla="val 50125"/>
            </a:avLst>
          </a:prstGeom>
          <a:noFill/>
          <a:ln w="9525">
            <a:solidFill>
              <a:schemeClr val="tx1"/>
            </a:solidFill>
            <a:round/>
            <a:headEnd/>
            <a:tailEnd type="stealth" w="med" len="med"/>
          </a:ln>
          <a:effectLst/>
        </p:spPr>
      </p:cxnSp>
      <p:cxnSp>
        <p:nvCxnSpPr>
          <p:cNvPr id="47" name="AutoShape 124"/>
          <p:cNvCxnSpPr>
            <a:cxnSpLocks noChangeShapeType="1"/>
            <a:stCxn id="43" idx="0"/>
          </p:cNvCxnSpPr>
          <p:nvPr/>
        </p:nvCxnSpPr>
        <p:spPr bwMode="auto">
          <a:xfrm rot="5400000" flipH="1">
            <a:off x="4705606" y="4375047"/>
            <a:ext cx="630238" cy="538163"/>
          </a:xfrm>
          <a:prstGeom prst="curvedConnector3">
            <a:avLst>
              <a:gd name="adj1" fmla="val 50125"/>
            </a:avLst>
          </a:prstGeom>
          <a:noFill/>
          <a:ln w="9525">
            <a:solidFill>
              <a:schemeClr val="tx1"/>
            </a:solidFill>
            <a:round/>
            <a:headEnd/>
            <a:tailEnd type="stealth" w="med" len="med"/>
          </a:ln>
          <a:effectLst/>
        </p:spPr>
      </p:cxnSp>
      <p:cxnSp>
        <p:nvCxnSpPr>
          <p:cNvPr id="48" name="AutoShape 125"/>
          <p:cNvCxnSpPr>
            <a:cxnSpLocks noChangeShapeType="1"/>
            <a:stCxn id="44" idx="0"/>
          </p:cNvCxnSpPr>
          <p:nvPr/>
        </p:nvCxnSpPr>
        <p:spPr bwMode="auto">
          <a:xfrm rot="5400000" flipH="1">
            <a:off x="5605718" y="3835298"/>
            <a:ext cx="630238" cy="1617662"/>
          </a:xfrm>
          <a:prstGeom prst="curvedConnector3">
            <a:avLst>
              <a:gd name="adj1" fmla="val 50125"/>
            </a:avLst>
          </a:prstGeom>
          <a:noFill/>
          <a:ln w="9525">
            <a:solidFill>
              <a:schemeClr val="tx1"/>
            </a:solidFill>
            <a:round/>
            <a:headEnd/>
            <a:tailEnd type="stealth" w="med" len="med"/>
          </a:ln>
          <a:effectLst/>
        </p:spPr>
      </p:cxnSp>
      <p:sp>
        <p:nvSpPr>
          <p:cNvPr id="49" name="Rectangle 130"/>
          <p:cNvSpPr>
            <a:spLocks noChangeArrowheads="1"/>
          </p:cNvSpPr>
          <p:nvPr/>
        </p:nvSpPr>
        <p:spPr bwMode="auto">
          <a:xfrm>
            <a:off x="2037004" y="5513299"/>
            <a:ext cx="720725" cy="719138"/>
          </a:xfrm>
          <a:prstGeom prst="rect">
            <a:avLst/>
          </a:prstGeom>
          <a:noFill/>
          <a:ln w="12700">
            <a:solidFill>
              <a:schemeClr val="accent5"/>
            </a:solidFill>
            <a:prstDash val="dash"/>
            <a:miter lim="800000"/>
            <a:headEnd/>
            <a:tailEnd/>
          </a:ln>
          <a:effectLst/>
        </p:spPr>
        <p:txBody>
          <a:bodyPr wrap="none" anchor="ctr"/>
          <a:lstStyle/>
          <a:p>
            <a:endParaRPr lang="ja-JP" altLang="en-US" dirty="0">
              <a:ea typeface="MeiryoKe_PGothic" pitchFamily="50" charset="-128"/>
            </a:endParaRPr>
          </a:p>
        </p:txBody>
      </p:sp>
      <p:sp>
        <p:nvSpPr>
          <p:cNvPr id="50" name="Rectangle 131"/>
          <p:cNvSpPr>
            <a:spLocks noChangeArrowheads="1"/>
          </p:cNvSpPr>
          <p:nvPr/>
        </p:nvSpPr>
        <p:spPr bwMode="auto">
          <a:xfrm>
            <a:off x="3484812" y="5513299"/>
            <a:ext cx="720725" cy="719138"/>
          </a:xfrm>
          <a:prstGeom prst="rect">
            <a:avLst/>
          </a:prstGeom>
          <a:noFill/>
          <a:ln w="12700">
            <a:solidFill>
              <a:schemeClr val="accent3"/>
            </a:solidFill>
            <a:prstDash val="dash"/>
            <a:miter lim="800000"/>
            <a:headEnd/>
            <a:tailEnd/>
          </a:ln>
          <a:effectLst/>
        </p:spPr>
        <p:txBody>
          <a:bodyPr wrap="none" anchor="ctr"/>
          <a:lstStyle/>
          <a:p>
            <a:endParaRPr lang="ja-JP" altLang="en-US" dirty="0">
              <a:ea typeface="MeiryoKe_PGothic" pitchFamily="50" charset="-128"/>
            </a:endParaRPr>
          </a:p>
        </p:txBody>
      </p:sp>
      <p:sp>
        <p:nvSpPr>
          <p:cNvPr id="51" name="Rectangle 132"/>
          <p:cNvSpPr>
            <a:spLocks noChangeArrowheads="1"/>
          </p:cNvSpPr>
          <p:nvPr/>
        </p:nvSpPr>
        <p:spPr bwMode="auto">
          <a:xfrm>
            <a:off x="4932620" y="5513299"/>
            <a:ext cx="720725" cy="719138"/>
          </a:xfrm>
          <a:prstGeom prst="rect">
            <a:avLst/>
          </a:prstGeom>
          <a:noFill/>
          <a:ln w="12700">
            <a:solidFill>
              <a:schemeClr val="accent6"/>
            </a:solidFill>
            <a:prstDash val="dash"/>
            <a:miter lim="800000"/>
            <a:headEnd/>
            <a:tailEnd/>
          </a:ln>
          <a:effectLst/>
        </p:spPr>
        <p:txBody>
          <a:bodyPr wrap="none" anchor="ctr"/>
          <a:lstStyle/>
          <a:p>
            <a:endParaRPr lang="ja-JP" altLang="en-US" dirty="0">
              <a:ea typeface="MeiryoKe_PGothic" pitchFamily="50" charset="-128"/>
            </a:endParaRPr>
          </a:p>
        </p:txBody>
      </p:sp>
      <p:sp>
        <p:nvSpPr>
          <p:cNvPr id="52" name="Rectangle 133"/>
          <p:cNvSpPr>
            <a:spLocks noChangeArrowheads="1"/>
          </p:cNvSpPr>
          <p:nvPr/>
        </p:nvSpPr>
        <p:spPr bwMode="auto">
          <a:xfrm>
            <a:off x="6380428" y="5513299"/>
            <a:ext cx="720725" cy="719138"/>
          </a:xfrm>
          <a:prstGeom prst="rect">
            <a:avLst/>
          </a:prstGeom>
          <a:noFill/>
          <a:ln w="12700">
            <a:solidFill>
              <a:schemeClr val="accent4"/>
            </a:solidFill>
            <a:prstDash val="dash"/>
            <a:miter lim="800000"/>
            <a:headEnd/>
            <a:tailEnd/>
          </a:ln>
          <a:effectLst/>
        </p:spPr>
        <p:txBody>
          <a:bodyPr wrap="none" anchor="ctr"/>
          <a:lstStyle/>
          <a:p>
            <a:endParaRPr lang="ja-JP" altLang="en-US" dirty="0">
              <a:ea typeface="MeiryoKe_PGothic" pitchFamily="50" charset="-128"/>
            </a:endParaRPr>
          </a:p>
        </p:txBody>
      </p:sp>
      <p:sp>
        <p:nvSpPr>
          <p:cNvPr id="53" name="Rectangle 134"/>
          <p:cNvSpPr>
            <a:spLocks noChangeArrowheads="1"/>
          </p:cNvSpPr>
          <p:nvPr/>
        </p:nvSpPr>
        <p:spPr bwMode="auto">
          <a:xfrm>
            <a:off x="2037004" y="5513299"/>
            <a:ext cx="360363" cy="719138"/>
          </a:xfrm>
          <a:prstGeom prst="rect">
            <a:avLst/>
          </a:prstGeom>
          <a:noFill/>
          <a:ln w="9525">
            <a:noFill/>
            <a:miter lim="800000"/>
            <a:headEnd/>
            <a:tailEnd/>
          </a:ln>
          <a:effectLst/>
        </p:spPr>
        <p:txBody>
          <a:bodyPr wrap="none" anchor="ctr"/>
          <a:lstStyle/>
          <a:p>
            <a:pPr algn="ctr"/>
            <a:r>
              <a:rPr lang="en-US" altLang="ja-JP" sz="2000" baseline="0" dirty="0">
                <a:ea typeface="MeiryoKe_PGothic" pitchFamily="50" charset="-128"/>
              </a:rPr>
              <a:t>0</a:t>
            </a:r>
          </a:p>
        </p:txBody>
      </p:sp>
      <p:sp>
        <p:nvSpPr>
          <p:cNvPr id="54" name="Rectangle 135"/>
          <p:cNvSpPr>
            <a:spLocks noChangeArrowheads="1"/>
          </p:cNvSpPr>
          <p:nvPr/>
        </p:nvSpPr>
        <p:spPr bwMode="auto">
          <a:xfrm>
            <a:off x="6380428" y="5513299"/>
            <a:ext cx="360363" cy="719138"/>
          </a:xfrm>
          <a:prstGeom prst="rect">
            <a:avLst/>
          </a:prstGeom>
          <a:noFill/>
          <a:ln w="9525">
            <a:noFill/>
            <a:miter lim="800000"/>
            <a:headEnd/>
            <a:tailEnd/>
          </a:ln>
          <a:effectLst/>
        </p:spPr>
        <p:txBody>
          <a:bodyPr wrap="none" anchor="ctr"/>
          <a:lstStyle/>
          <a:p>
            <a:pPr algn="ctr"/>
            <a:r>
              <a:rPr lang="en-US" altLang="ja-JP" sz="2000" baseline="0" dirty="0">
                <a:ea typeface="MeiryoKe_PGothic" pitchFamily="50" charset="-128"/>
              </a:rPr>
              <a:t>1</a:t>
            </a:r>
          </a:p>
        </p:txBody>
      </p:sp>
      <p:sp>
        <p:nvSpPr>
          <p:cNvPr id="55" name="Line 136"/>
          <p:cNvSpPr>
            <a:spLocks noChangeShapeType="1"/>
          </p:cNvSpPr>
          <p:nvPr/>
        </p:nvSpPr>
        <p:spPr bwMode="auto">
          <a:xfrm>
            <a:off x="2398956" y="5875251"/>
            <a:ext cx="360362" cy="0"/>
          </a:xfrm>
          <a:prstGeom prst="line">
            <a:avLst/>
          </a:prstGeom>
          <a:noFill/>
          <a:ln w="9525">
            <a:solidFill>
              <a:schemeClr val="tx1"/>
            </a:solidFill>
            <a:round/>
            <a:headEnd/>
            <a:tailEnd/>
          </a:ln>
          <a:effectLst/>
        </p:spPr>
        <p:txBody>
          <a:bodyPr/>
          <a:lstStyle/>
          <a:p>
            <a:endParaRPr lang="ja-JP" altLang="en-US" dirty="0">
              <a:ea typeface="MeiryoKe_PGothic" pitchFamily="50" charset="-128"/>
            </a:endParaRPr>
          </a:p>
        </p:txBody>
      </p:sp>
      <p:sp>
        <p:nvSpPr>
          <p:cNvPr id="56" name="Line 137"/>
          <p:cNvSpPr>
            <a:spLocks noChangeShapeType="1"/>
          </p:cNvSpPr>
          <p:nvPr/>
        </p:nvSpPr>
        <p:spPr bwMode="auto">
          <a:xfrm>
            <a:off x="6742380" y="5875251"/>
            <a:ext cx="360362" cy="0"/>
          </a:xfrm>
          <a:prstGeom prst="line">
            <a:avLst/>
          </a:prstGeom>
          <a:noFill/>
          <a:ln w="9525">
            <a:solidFill>
              <a:schemeClr val="tx1"/>
            </a:solidFill>
            <a:round/>
            <a:headEnd/>
            <a:tailEnd/>
          </a:ln>
          <a:effectLst/>
        </p:spPr>
        <p:txBody>
          <a:bodyPr/>
          <a:lstStyle/>
          <a:p>
            <a:endParaRPr lang="ja-JP" altLang="en-US" dirty="0">
              <a:ea typeface="MeiryoKe_PGothic" pitchFamily="50" charset="-128"/>
            </a:endParaRPr>
          </a:p>
        </p:txBody>
      </p:sp>
      <p:sp>
        <p:nvSpPr>
          <p:cNvPr id="57" name="Line 138"/>
          <p:cNvSpPr>
            <a:spLocks noChangeShapeType="1"/>
          </p:cNvSpPr>
          <p:nvPr/>
        </p:nvSpPr>
        <p:spPr bwMode="auto">
          <a:xfrm>
            <a:off x="3484812" y="5875251"/>
            <a:ext cx="719138" cy="0"/>
          </a:xfrm>
          <a:prstGeom prst="line">
            <a:avLst/>
          </a:prstGeom>
          <a:noFill/>
          <a:ln w="9525">
            <a:solidFill>
              <a:schemeClr val="tx1"/>
            </a:solidFill>
            <a:round/>
            <a:headEnd/>
            <a:tailEnd/>
          </a:ln>
          <a:effectLst/>
        </p:spPr>
        <p:txBody>
          <a:bodyPr/>
          <a:lstStyle/>
          <a:p>
            <a:endParaRPr lang="ja-JP" altLang="en-US" dirty="0">
              <a:ea typeface="MeiryoKe_PGothic" pitchFamily="50" charset="-128"/>
            </a:endParaRPr>
          </a:p>
        </p:txBody>
      </p:sp>
      <p:sp>
        <p:nvSpPr>
          <p:cNvPr id="58" name="Line 139"/>
          <p:cNvSpPr>
            <a:spLocks noChangeShapeType="1"/>
          </p:cNvSpPr>
          <p:nvPr/>
        </p:nvSpPr>
        <p:spPr bwMode="auto">
          <a:xfrm>
            <a:off x="4932620" y="5875251"/>
            <a:ext cx="719137" cy="0"/>
          </a:xfrm>
          <a:prstGeom prst="line">
            <a:avLst/>
          </a:prstGeom>
          <a:noFill/>
          <a:ln w="9525">
            <a:solidFill>
              <a:schemeClr val="tx1"/>
            </a:solidFill>
            <a:round/>
            <a:headEnd/>
            <a:tailEnd/>
          </a:ln>
          <a:effectLst/>
        </p:spPr>
        <p:txBody>
          <a:bodyPr/>
          <a:lstStyle/>
          <a:p>
            <a:endParaRPr lang="ja-JP" altLang="en-US" dirty="0">
              <a:ea typeface="MeiryoKe_PGothic" pitchFamily="50" charset="-128"/>
            </a:endParaRPr>
          </a:p>
        </p:txBody>
      </p:sp>
      <p:pic>
        <p:nvPicPr>
          <p:cNvPr id="59" name="Picture 140" descr="NOT"/>
          <p:cNvPicPr>
            <a:picLocks noChangeAspect="1" noChangeArrowheads="1"/>
          </p:cNvPicPr>
          <p:nvPr/>
        </p:nvPicPr>
        <p:blipFill>
          <a:blip r:embed="rId3" cstate="print"/>
          <a:srcRect/>
          <a:stretch>
            <a:fillRect/>
          </a:stretch>
        </p:blipFill>
        <p:spPr bwMode="auto">
          <a:xfrm>
            <a:off x="5023108" y="5603787"/>
            <a:ext cx="538163" cy="539750"/>
          </a:xfrm>
          <a:prstGeom prst="rect">
            <a:avLst/>
          </a:prstGeom>
          <a:noFill/>
        </p:spPr>
      </p:pic>
      <p:pic>
        <p:nvPicPr>
          <p:cNvPr id="60" name="Picture 141" descr="BUF"/>
          <p:cNvPicPr>
            <a:picLocks noChangeAspect="1" noChangeArrowheads="1"/>
          </p:cNvPicPr>
          <p:nvPr/>
        </p:nvPicPr>
        <p:blipFill>
          <a:blip r:embed="rId4" cstate="print"/>
          <a:srcRect/>
          <a:stretch>
            <a:fillRect/>
          </a:stretch>
        </p:blipFill>
        <p:spPr bwMode="auto">
          <a:xfrm>
            <a:off x="3575300" y="5603787"/>
            <a:ext cx="538163" cy="539750"/>
          </a:xfrm>
          <a:prstGeom prst="rect">
            <a:avLst/>
          </a:prstGeom>
          <a:noFill/>
        </p:spPr>
      </p:pic>
      <p:cxnSp>
        <p:nvCxnSpPr>
          <p:cNvPr id="61" name="直線コネクタ 60"/>
          <p:cNvCxnSpPr/>
          <p:nvPr/>
        </p:nvCxnSpPr>
        <p:spPr bwMode="auto">
          <a:xfrm>
            <a:off x="1856028" y="5875251"/>
            <a:ext cx="180976" cy="1588"/>
          </a:xfrm>
          <a:prstGeom prst="line">
            <a:avLst/>
          </a:prstGeom>
          <a:noFill/>
          <a:ln w="9525" cap="flat" cmpd="sng" algn="ctr">
            <a:solidFill>
              <a:schemeClr val="tx1"/>
            </a:solidFill>
            <a:prstDash val="solid"/>
            <a:round/>
            <a:headEnd type="none" w="med" len="med"/>
            <a:tailEnd type="none" w="med" len="med"/>
          </a:ln>
          <a:effectLst/>
        </p:spPr>
      </p:cxnSp>
      <p:cxnSp>
        <p:nvCxnSpPr>
          <p:cNvPr id="62" name="直線コネクタ 61"/>
          <p:cNvCxnSpPr/>
          <p:nvPr/>
        </p:nvCxnSpPr>
        <p:spPr bwMode="auto">
          <a:xfrm>
            <a:off x="2760908" y="5875251"/>
            <a:ext cx="180976" cy="1588"/>
          </a:xfrm>
          <a:prstGeom prst="line">
            <a:avLst/>
          </a:prstGeom>
          <a:noFill/>
          <a:ln w="9525" cap="flat" cmpd="sng" algn="ctr">
            <a:solidFill>
              <a:schemeClr val="tx1"/>
            </a:solidFill>
            <a:prstDash val="solid"/>
            <a:round/>
            <a:headEnd type="none" w="med" len="med"/>
            <a:tailEnd type="none" w="med" len="med"/>
          </a:ln>
          <a:effectLst/>
        </p:spPr>
      </p:cxnSp>
      <p:cxnSp>
        <p:nvCxnSpPr>
          <p:cNvPr id="63" name="直線コネクタ 62"/>
          <p:cNvCxnSpPr/>
          <p:nvPr/>
        </p:nvCxnSpPr>
        <p:spPr bwMode="auto">
          <a:xfrm>
            <a:off x="3303836" y="5875251"/>
            <a:ext cx="180976" cy="1588"/>
          </a:xfrm>
          <a:prstGeom prst="line">
            <a:avLst/>
          </a:prstGeom>
          <a:noFill/>
          <a:ln w="9525" cap="flat" cmpd="sng" algn="ctr">
            <a:solidFill>
              <a:schemeClr val="tx1"/>
            </a:solidFill>
            <a:prstDash val="solid"/>
            <a:round/>
            <a:headEnd type="none" w="med" len="med"/>
            <a:tailEnd type="none" w="med" len="med"/>
          </a:ln>
          <a:effectLst/>
        </p:spPr>
      </p:cxnSp>
      <p:cxnSp>
        <p:nvCxnSpPr>
          <p:cNvPr id="64" name="直線コネクタ 63"/>
          <p:cNvCxnSpPr/>
          <p:nvPr/>
        </p:nvCxnSpPr>
        <p:spPr bwMode="auto">
          <a:xfrm>
            <a:off x="4208716" y="5875251"/>
            <a:ext cx="180976" cy="1588"/>
          </a:xfrm>
          <a:prstGeom prst="line">
            <a:avLst/>
          </a:prstGeom>
          <a:noFill/>
          <a:ln w="9525" cap="flat" cmpd="sng" algn="ctr">
            <a:solidFill>
              <a:schemeClr val="tx1"/>
            </a:solidFill>
            <a:prstDash val="solid"/>
            <a:round/>
            <a:headEnd type="none" w="med" len="med"/>
            <a:tailEnd type="none" w="med" len="med"/>
          </a:ln>
          <a:effectLst/>
        </p:spPr>
      </p:cxnSp>
      <p:cxnSp>
        <p:nvCxnSpPr>
          <p:cNvPr id="65" name="直線コネクタ 64"/>
          <p:cNvCxnSpPr/>
          <p:nvPr/>
        </p:nvCxnSpPr>
        <p:spPr bwMode="auto">
          <a:xfrm>
            <a:off x="4751644" y="5875251"/>
            <a:ext cx="180976" cy="1588"/>
          </a:xfrm>
          <a:prstGeom prst="line">
            <a:avLst/>
          </a:prstGeom>
          <a:noFill/>
          <a:ln w="9525" cap="flat" cmpd="sng" algn="ctr">
            <a:solidFill>
              <a:schemeClr val="tx1"/>
            </a:solidFill>
            <a:prstDash val="solid"/>
            <a:round/>
            <a:headEnd type="none" w="med" len="med"/>
            <a:tailEnd type="none" w="med" len="med"/>
          </a:ln>
          <a:effectLst/>
        </p:spPr>
      </p:cxnSp>
      <p:cxnSp>
        <p:nvCxnSpPr>
          <p:cNvPr id="66" name="直線コネクタ 65"/>
          <p:cNvCxnSpPr/>
          <p:nvPr/>
        </p:nvCxnSpPr>
        <p:spPr bwMode="auto">
          <a:xfrm>
            <a:off x="5656524" y="5875251"/>
            <a:ext cx="180976" cy="1588"/>
          </a:xfrm>
          <a:prstGeom prst="line">
            <a:avLst/>
          </a:prstGeom>
          <a:noFill/>
          <a:ln w="9525" cap="flat" cmpd="sng" algn="ctr">
            <a:solidFill>
              <a:schemeClr val="tx1"/>
            </a:solidFill>
            <a:prstDash val="solid"/>
            <a:round/>
            <a:headEnd type="none" w="med" len="med"/>
            <a:tailEnd type="none" w="med" len="med"/>
          </a:ln>
          <a:effectLst/>
        </p:spPr>
      </p:cxnSp>
      <p:cxnSp>
        <p:nvCxnSpPr>
          <p:cNvPr id="67" name="直線コネクタ 66"/>
          <p:cNvCxnSpPr/>
          <p:nvPr/>
        </p:nvCxnSpPr>
        <p:spPr bwMode="auto">
          <a:xfrm>
            <a:off x="6199452" y="5875251"/>
            <a:ext cx="180976" cy="1588"/>
          </a:xfrm>
          <a:prstGeom prst="line">
            <a:avLst/>
          </a:prstGeom>
          <a:noFill/>
          <a:ln w="9525" cap="flat" cmpd="sng" algn="ctr">
            <a:solidFill>
              <a:schemeClr val="tx1"/>
            </a:solidFill>
            <a:prstDash val="solid"/>
            <a:round/>
            <a:headEnd type="none" w="med" len="med"/>
            <a:tailEnd type="none" w="med" len="med"/>
          </a:ln>
          <a:effectLst/>
        </p:spPr>
      </p:cxnSp>
      <p:cxnSp>
        <p:nvCxnSpPr>
          <p:cNvPr id="68" name="直線コネクタ 67"/>
          <p:cNvCxnSpPr/>
          <p:nvPr/>
        </p:nvCxnSpPr>
        <p:spPr bwMode="auto">
          <a:xfrm>
            <a:off x="7104332" y="5875251"/>
            <a:ext cx="180976" cy="1588"/>
          </a:xfrm>
          <a:prstGeom prst="line">
            <a:avLst/>
          </a:prstGeom>
          <a:noFill/>
          <a:ln w="9525" cap="flat" cmpd="sng" algn="ctr">
            <a:solidFill>
              <a:schemeClr val="tx1"/>
            </a:solidFill>
            <a:prstDash val="solid"/>
            <a:round/>
            <a:headEnd type="none" w="med" len="med"/>
            <a:tailEnd type="none" w="med" len="med"/>
          </a:ln>
          <a:effectLst/>
        </p:spPr>
      </p:cxnSp>
    </p:spTree>
    <p:extLst>
      <p:ext uri="{BB962C8B-B14F-4D97-AF65-F5344CB8AC3E}">
        <p14:creationId xmlns:p14="http://schemas.microsoft.com/office/powerpoint/2010/main" val="21817862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663" name="Rectangle 223"/>
          <p:cNvSpPr>
            <a:spLocks noGrp="1" noChangeArrowheads="1"/>
          </p:cNvSpPr>
          <p:nvPr>
            <p:ph type="title"/>
          </p:nvPr>
        </p:nvSpPr>
        <p:spPr/>
        <p:txBody>
          <a:bodyPr/>
          <a:lstStyle/>
          <a:p>
            <a:r>
              <a:rPr lang="ja-JP" altLang="en-US"/>
              <a:t>完全性の証明 </a:t>
            </a:r>
            <a:r>
              <a:rPr lang="en-US" altLang="ja-JP"/>
              <a:t>{AND, OR, NOT}</a:t>
            </a:r>
          </a:p>
        </p:txBody>
      </p:sp>
      <p:sp>
        <p:nvSpPr>
          <p:cNvPr id="445664" name="Rectangle 224"/>
          <p:cNvSpPr>
            <a:spLocks noGrp="1" noChangeArrowheads="1"/>
          </p:cNvSpPr>
          <p:nvPr>
            <p:ph idx="4294967295"/>
          </p:nvPr>
        </p:nvSpPr>
        <p:spPr>
          <a:xfrm>
            <a:off x="251424" y="1088974"/>
            <a:ext cx="8641751" cy="1620018"/>
          </a:xfrm>
          <a:prstGeom prst="rect">
            <a:avLst/>
          </a:prstGeom>
        </p:spPr>
        <p:txBody>
          <a:bodyPr/>
          <a:lstStyle/>
          <a:p>
            <a:pPr marL="381000" indent="-381000"/>
            <a:r>
              <a:rPr lang="ja-JP" altLang="en-US" dirty="0"/>
              <a:t>数学的帰納法：</a:t>
            </a:r>
          </a:p>
          <a:p>
            <a:pPr marL="838200" lvl="1" indent="-381000">
              <a:buFont typeface="Wingdings" pitchFamily="2" charset="2"/>
              <a:buAutoNum type="arabicPeriod"/>
            </a:pPr>
            <a:r>
              <a:rPr lang="en-US" altLang="ja-JP" dirty="0">
                <a:solidFill>
                  <a:schemeClr val="bg1">
                    <a:lumMod val="65000"/>
                  </a:schemeClr>
                </a:solidFill>
              </a:rPr>
              <a:t>1</a:t>
            </a:r>
            <a:r>
              <a:rPr lang="ja-JP" altLang="en-US" dirty="0">
                <a:solidFill>
                  <a:schemeClr val="bg1">
                    <a:lumMod val="65000"/>
                  </a:schemeClr>
                </a:solidFill>
              </a:rPr>
              <a:t>入力の論理関数は </a:t>
            </a:r>
            <a:r>
              <a:rPr lang="en-US" altLang="ja-JP" dirty="0">
                <a:solidFill>
                  <a:schemeClr val="bg1">
                    <a:lumMod val="65000"/>
                  </a:schemeClr>
                </a:solidFill>
              </a:rPr>
              <a:t>{AND, OR, NOT} </a:t>
            </a:r>
            <a:r>
              <a:rPr lang="ja-JP" altLang="en-US" dirty="0">
                <a:solidFill>
                  <a:schemeClr val="bg1">
                    <a:lumMod val="65000"/>
                  </a:schemeClr>
                </a:solidFill>
              </a:rPr>
              <a:t>の組合せで表現できる</a:t>
            </a:r>
            <a:endParaRPr lang="en-US" altLang="ja-JP" dirty="0">
              <a:solidFill>
                <a:schemeClr val="bg1">
                  <a:lumMod val="65000"/>
                </a:schemeClr>
              </a:solidFill>
            </a:endParaRPr>
          </a:p>
          <a:p>
            <a:pPr marL="838200" lvl="1" indent="-381000">
              <a:buFont typeface="Wingdings" pitchFamily="2" charset="2"/>
              <a:buAutoNum type="arabicPeriod"/>
            </a:pPr>
            <a:r>
              <a:rPr lang="ja-JP" altLang="en-US" dirty="0"/>
              <a:t> </a:t>
            </a:r>
            <a:r>
              <a:rPr lang="en-US" altLang="ja-JP" i="1" dirty="0">
                <a:latin typeface="Times New Roman" pitchFamily="18" charset="0"/>
              </a:rPr>
              <a:t>n</a:t>
            </a:r>
            <a:r>
              <a:rPr lang="en-US" altLang="ja-JP" dirty="0"/>
              <a:t> </a:t>
            </a:r>
            <a:r>
              <a:rPr lang="ja-JP" altLang="en-US" dirty="0"/>
              <a:t>入力の関数を </a:t>
            </a:r>
            <a:r>
              <a:rPr lang="en-US" altLang="ja-JP" dirty="0"/>
              <a:t>{AND, OR, NOT} </a:t>
            </a:r>
            <a:r>
              <a:rPr lang="ja-JP" altLang="en-US" dirty="0"/>
              <a:t>の組合せで表現できたと仮定して，</a:t>
            </a:r>
            <a:br>
              <a:rPr lang="en-US" altLang="ja-JP" dirty="0"/>
            </a:br>
            <a:r>
              <a:rPr lang="en-US" altLang="ja-JP" dirty="0">
                <a:latin typeface="Times New Roman" pitchFamily="18" charset="0"/>
              </a:rPr>
              <a:t>(</a:t>
            </a:r>
            <a:r>
              <a:rPr lang="en-US" altLang="ja-JP" i="1" dirty="0">
                <a:latin typeface="Times New Roman" pitchFamily="18" charset="0"/>
              </a:rPr>
              <a:t>n</a:t>
            </a:r>
            <a:r>
              <a:rPr lang="en-US" altLang="ja-JP" dirty="0">
                <a:latin typeface="Times New Roman" pitchFamily="18" charset="0"/>
              </a:rPr>
              <a:t> + 1)</a:t>
            </a:r>
            <a:r>
              <a:rPr lang="en-US" altLang="ja-JP" dirty="0"/>
              <a:t> </a:t>
            </a:r>
            <a:r>
              <a:rPr lang="ja-JP" altLang="en-US" dirty="0"/>
              <a:t>入力の関数が表現できることをいう</a:t>
            </a:r>
            <a:endParaRPr lang="en-US" altLang="ja-JP" dirty="0"/>
          </a:p>
        </p:txBody>
      </p:sp>
      <p:graphicFrame>
        <p:nvGraphicFramePr>
          <p:cNvPr id="6" name="Group 153"/>
          <p:cNvGraphicFramePr>
            <a:graphicFrameLocks/>
          </p:cNvGraphicFramePr>
          <p:nvPr/>
        </p:nvGraphicFramePr>
        <p:xfrm>
          <a:off x="583848" y="3041328"/>
          <a:ext cx="2699750" cy="3414461"/>
        </p:xfrm>
        <a:graphic>
          <a:graphicData uri="http://schemas.openxmlformats.org/drawingml/2006/table">
            <a:tbl>
              <a:tblPr/>
              <a:tblGrid>
                <a:gridCol w="539750">
                  <a:extLst>
                    <a:ext uri="{9D8B030D-6E8A-4147-A177-3AD203B41FA5}">
                      <a16:colId xmlns:a16="http://schemas.microsoft.com/office/drawing/2014/main" val="20000"/>
                    </a:ext>
                  </a:extLst>
                </a:gridCol>
                <a:gridCol w="432000">
                  <a:extLst>
                    <a:ext uri="{9D8B030D-6E8A-4147-A177-3AD203B41FA5}">
                      <a16:colId xmlns:a16="http://schemas.microsoft.com/office/drawing/2014/main" val="20001"/>
                    </a:ext>
                  </a:extLst>
                </a:gridCol>
                <a:gridCol w="432000">
                  <a:extLst>
                    <a:ext uri="{9D8B030D-6E8A-4147-A177-3AD203B41FA5}">
                      <a16:colId xmlns:a16="http://schemas.microsoft.com/office/drawing/2014/main" val="20002"/>
                    </a:ext>
                  </a:extLst>
                </a:gridCol>
                <a:gridCol w="432000">
                  <a:extLst>
                    <a:ext uri="{9D8B030D-6E8A-4147-A177-3AD203B41FA5}">
                      <a16:colId xmlns:a16="http://schemas.microsoft.com/office/drawing/2014/main" val="20003"/>
                    </a:ext>
                  </a:extLst>
                </a:gridCol>
                <a:gridCol w="432000">
                  <a:extLst>
                    <a:ext uri="{9D8B030D-6E8A-4147-A177-3AD203B41FA5}">
                      <a16:colId xmlns:a16="http://schemas.microsoft.com/office/drawing/2014/main" val="20004"/>
                    </a:ext>
                  </a:extLst>
                </a:gridCol>
                <a:gridCol w="432000">
                  <a:extLst>
                    <a:ext uri="{9D8B030D-6E8A-4147-A177-3AD203B41FA5}">
                      <a16:colId xmlns:a16="http://schemas.microsoft.com/office/drawing/2014/main" val="20005"/>
                    </a:ext>
                  </a:extLst>
                </a:gridCol>
              </a:tblGrid>
              <a:tr h="542925">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1" u="none" strike="noStrike" cap="none" normalizeH="0" baseline="0" dirty="0">
                          <a:ln>
                            <a:noFill/>
                          </a:ln>
                          <a:solidFill>
                            <a:schemeClr val="tx1"/>
                          </a:solidFill>
                          <a:effectLst/>
                          <a:latin typeface="Times New Roman" pitchFamily="18" charset="0"/>
                          <a:ea typeface="MeiryoKe_PGothic" pitchFamily="50" charset="-128"/>
                        </a:rPr>
                        <a:t>i</a:t>
                      </a:r>
                      <a:r>
                        <a:rPr kumimoji="0" lang="en-US" altLang="ja-JP" sz="2000" b="0" i="1" u="none" strike="noStrike" cap="none" normalizeH="0" baseline="-25000" dirty="0">
                          <a:ln>
                            <a:noFill/>
                          </a:ln>
                          <a:solidFill>
                            <a:schemeClr val="tx1"/>
                          </a:solidFill>
                          <a:effectLst/>
                          <a:latin typeface="Times New Roman" pitchFamily="18" charset="0"/>
                          <a:ea typeface="MeiryoKe_PGothic" pitchFamily="50" charset="-128"/>
                        </a:rPr>
                        <a:t>n</a:t>
                      </a:r>
                      <a:r>
                        <a:rPr kumimoji="0" lang="en-US" altLang="ja-JP" sz="2000" b="0" i="0" u="none" strike="noStrike" cap="none" normalizeH="0" baseline="-25000" dirty="0">
                          <a:ln>
                            <a:noFill/>
                          </a:ln>
                          <a:solidFill>
                            <a:schemeClr val="tx1"/>
                          </a:solidFill>
                          <a:effectLst/>
                          <a:latin typeface="Times New Roman" pitchFamily="18" charset="0"/>
                          <a:ea typeface="MeiryoKe_PGothic" pitchFamily="50" charset="-128"/>
                        </a:rPr>
                        <a:t>+1</a:t>
                      </a:r>
                    </a:p>
                  </a:txBody>
                  <a:tcPr anchor="ctr" horzOverflow="overflow">
                    <a:lnL cap="flat">
                      <a:noFill/>
                    </a:lnL>
                    <a:lnR w="635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1" u="none" strike="noStrike" cap="none" normalizeH="0" baseline="0" dirty="0">
                          <a:ln>
                            <a:noFill/>
                          </a:ln>
                          <a:solidFill>
                            <a:schemeClr val="tx1"/>
                          </a:solidFill>
                          <a:effectLst/>
                          <a:latin typeface="Times New Roman" pitchFamily="18" charset="0"/>
                          <a:ea typeface="MeiryoKe_PGothic" pitchFamily="50" charset="-128"/>
                        </a:rPr>
                        <a:t>i</a:t>
                      </a:r>
                      <a:r>
                        <a:rPr kumimoji="0" lang="en-US" altLang="ja-JP" sz="2000" b="0" i="1" u="none" strike="noStrike" cap="none" normalizeH="0" baseline="-25000" dirty="0">
                          <a:ln>
                            <a:noFill/>
                          </a:ln>
                          <a:solidFill>
                            <a:schemeClr val="tx1"/>
                          </a:solidFill>
                          <a:effectLst/>
                          <a:latin typeface="Times New Roman" pitchFamily="18" charset="0"/>
                          <a:ea typeface="MeiryoKe_PGothic" pitchFamily="50" charset="-128"/>
                        </a:rPr>
                        <a:t>n</a:t>
                      </a:r>
                    </a:p>
                  </a:txBody>
                  <a:tcPr anchor="ctr" horzOverflow="overflow">
                    <a:lnL w="6350" cap="flat" cmpd="sng" algn="ctr">
                      <a:solidFill>
                        <a:schemeClr val="tx1"/>
                      </a:solidFill>
                      <a:prstDash val="solid"/>
                      <a:round/>
                      <a:headEnd type="none" w="med" len="med"/>
                      <a:tailEnd type="none" w="med" len="med"/>
                    </a:lnL>
                    <a:lnR cap="flat">
                      <a:noFill/>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0" u="none" strike="noStrike" cap="none" normalizeH="0" baseline="0" dirty="0">
                          <a:ln>
                            <a:noFill/>
                          </a:ln>
                          <a:solidFill>
                            <a:schemeClr val="tx1"/>
                          </a:solidFill>
                          <a:effectLst/>
                          <a:latin typeface="Times New Roman" pitchFamily="18" charset="0"/>
                          <a:ea typeface="MeiryoKe_PGothic" pitchFamily="50" charset="-128"/>
                        </a:rPr>
                        <a:t>…</a:t>
                      </a:r>
                    </a:p>
                  </a:txBody>
                  <a:tcPr anchor="ctr" horzOverflow="overflow">
                    <a:lnL cap="flat">
                      <a:noFill/>
                    </a:lnL>
                    <a:lnR cap="flat">
                      <a:noFill/>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1" u="none" strike="noStrike" cap="none" normalizeH="0" baseline="0" dirty="0">
                          <a:ln>
                            <a:noFill/>
                          </a:ln>
                          <a:solidFill>
                            <a:schemeClr val="tx1"/>
                          </a:solidFill>
                          <a:effectLst/>
                          <a:latin typeface="Times New Roman" pitchFamily="18" charset="0"/>
                          <a:ea typeface="MeiryoKe_PGothic" pitchFamily="50" charset="-128"/>
                        </a:rPr>
                        <a:t>i</a:t>
                      </a:r>
                      <a:r>
                        <a:rPr kumimoji="0" lang="en-US" altLang="ja-JP" sz="2000" b="0" i="0" u="none" strike="noStrike" cap="none" normalizeH="0" baseline="-25000" dirty="0">
                          <a:ln>
                            <a:noFill/>
                          </a:ln>
                          <a:solidFill>
                            <a:schemeClr val="tx1"/>
                          </a:solidFill>
                          <a:effectLst/>
                          <a:latin typeface="Times New Roman" pitchFamily="18" charset="0"/>
                          <a:ea typeface="MeiryoKe_PGothic" pitchFamily="50" charset="-128"/>
                        </a:rPr>
                        <a:t>2</a:t>
                      </a:r>
                    </a:p>
                  </a:txBody>
                  <a:tcPr anchor="ctr" horzOverflow="overflow">
                    <a:lnL cap="flat">
                      <a:noFill/>
                    </a:lnL>
                    <a:lnR cap="flat">
                      <a:noFill/>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1" u="none" strike="noStrike" cap="none" normalizeH="0" baseline="0" dirty="0">
                          <a:ln>
                            <a:noFill/>
                          </a:ln>
                          <a:solidFill>
                            <a:schemeClr val="tx1"/>
                          </a:solidFill>
                          <a:effectLst/>
                          <a:latin typeface="Times New Roman" pitchFamily="18" charset="0"/>
                          <a:ea typeface="MeiryoKe_PGothic" pitchFamily="50" charset="-128"/>
                        </a:rPr>
                        <a:t>i</a:t>
                      </a:r>
                      <a:r>
                        <a:rPr kumimoji="0" lang="en-US" altLang="ja-JP" sz="2000" b="0" i="0" u="none" strike="noStrike" cap="none" normalizeH="0" baseline="-25000" dirty="0">
                          <a:ln>
                            <a:noFill/>
                          </a:ln>
                          <a:solidFill>
                            <a:schemeClr val="tx1"/>
                          </a:solidFill>
                          <a:effectLst/>
                          <a:latin typeface="Times New Roman" pitchFamily="18" charset="0"/>
                          <a:ea typeface="MeiryoKe_PGothic" pitchFamily="50" charset="-128"/>
                        </a:rPr>
                        <a:t>1</a:t>
                      </a:r>
                    </a:p>
                  </a:txBody>
                  <a:tcPr anchor="ctr" horzOverflow="overflow">
                    <a:lnL cap="flat">
                      <a:noFill/>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1" u="none" strike="noStrike" cap="none" normalizeH="0" baseline="0" dirty="0">
                          <a:ln>
                            <a:noFill/>
                          </a:ln>
                          <a:solidFill>
                            <a:schemeClr val="tx1"/>
                          </a:solidFill>
                          <a:effectLst/>
                          <a:latin typeface="Times New Roman" pitchFamily="18" charset="0"/>
                          <a:ea typeface="MeiryoKe_PGothic" pitchFamily="50" charset="-128"/>
                        </a:rPr>
                        <a:t>o</a:t>
                      </a:r>
                      <a:endParaRPr kumimoji="0" lang="en-US" altLang="ja-JP" sz="2000" b="0" i="0" u="none" strike="noStrike" cap="none" normalizeH="0" baseline="-25000" dirty="0">
                        <a:ln>
                          <a:noFill/>
                        </a:ln>
                        <a:solidFill>
                          <a:schemeClr val="tx1"/>
                        </a:solidFill>
                        <a:effectLst/>
                        <a:latin typeface="Times New Roman" pitchFamily="18" charset="0"/>
                        <a:ea typeface="MeiryoKe_PGothic" pitchFamily="50" charset="-128"/>
                      </a:endParaRPr>
                    </a:p>
                  </a:txBody>
                  <a:tcPr anchor="ctr" horzOverflow="overflow">
                    <a:lnL w="12700" cap="flat" cmpd="sng" algn="ctr">
                      <a:solidFill>
                        <a:schemeClr val="tx1"/>
                      </a:solidFill>
                      <a:prstDash val="solid"/>
                      <a:round/>
                      <a:headEnd type="none" w="med" len="med"/>
                      <a:tailEnd type="none" w="med" len="med"/>
                    </a:lnL>
                    <a:lnR cap="flat">
                      <a:noFill/>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65125">
                <a:tc rowSpan="4">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p>
                  </a:txBody>
                  <a:tcPr anchor="ctr" horzOverflow="overflow">
                    <a:lnL cap="flat">
                      <a:noFill/>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p>
                  </a:txBody>
                  <a:tcPr anchor="ctr" horzOverflow="overflow">
                    <a:lnL w="12700" cap="flat" cmpd="sng" algn="ctr">
                      <a:solidFill>
                        <a:schemeClr val="tx1"/>
                      </a:solidFill>
                      <a:prstDash val="solid"/>
                      <a:round/>
                      <a:headEnd type="none" w="med" len="med"/>
                      <a:tailEnd type="none" w="med" len="med"/>
                    </a:lnL>
                    <a:lnR cap="flat">
                      <a:noFill/>
                    </a:lnR>
                    <a:lnT w="28575" cap="flat" cmpd="sng" algn="ctr">
                      <a:solidFill>
                        <a:schemeClr val="tx1"/>
                      </a:solidFill>
                      <a:prstDash val="solid"/>
                      <a:round/>
                      <a:headEnd type="none" w="med" len="med"/>
                      <a:tailEnd type="none" w="med" len="med"/>
                    </a:lnT>
                    <a:lnB cap="flat">
                      <a:noFill/>
                    </a:lnB>
                    <a:lnTlToBr>
                      <a:noFill/>
                    </a:lnTlToBr>
                    <a:lnBlToTr>
                      <a:noFill/>
                    </a:lnBlToTr>
                    <a:solidFill>
                      <a:schemeClr val="accent5">
                        <a:alpha val="5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a:t>
                      </a:r>
                    </a:p>
                  </a:txBody>
                  <a:tcPr anchor="ctr" horzOverflow="overflow">
                    <a:lnL cap="flat">
                      <a:noFill/>
                    </a:lnL>
                    <a:lnR cap="flat">
                      <a:noFill/>
                    </a:lnR>
                    <a:lnT w="28575" cap="flat" cmpd="sng" algn="ctr">
                      <a:solidFill>
                        <a:schemeClr val="tx1"/>
                      </a:solidFill>
                      <a:prstDash val="solid"/>
                      <a:round/>
                      <a:headEnd type="none" w="med" len="med"/>
                      <a:tailEnd type="none" w="med" len="med"/>
                    </a:lnT>
                    <a:lnB cap="flat">
                      <a:noFill/>
                    </a:lnB>
                    <a:lnTlToBr>
                      <a:noFill/>
                    </a:lnTlToBr>
                    <a:lnBlToTr>
                      <a:noFill/>
                    </a:lnBlToTr>
                    <a:solidFill>
                      <a:schemeClr val="accent5">
                        <a:alpha val="5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p>
                  </a:txBody>
                  <a:tcPr anchor="ctr" horzOverflow="overflow">
                    <a:lnL cap="flat">
                      <a:noFill/>
                    </a:lnL>
                    <a:lnR cap="flat">
                      <a:noFill/>
                    </a:lnR>
                    <a:lnT w="28575" cap="flat" cmpd="sng" algn="ctr">
                      <a:solidFill>
                        <a:schemeClr val="tx1"/>
                      </a:solidFill>
                      <a:prstDash val="solid"/>
                      <a:round/>
                      <a:headEnd type="none" w="med" len="med"/>
                      <a:tailEnd type="none" w="med" len="med"/>
                    </a:lnT>
                    <a:lnB cap="flat">
                      <a:noFill/>
                    </a:lnB>
                    <a:lnTlToBr>
                      <a:noFill/>
                    </a:lnTlToBr>
                    <a:lnBlToTr>
                      <a:noFill/>
                    </a:lnBlToTr>
                    <a:solidFill>
                      <a:schemeClr val="accent5">
                        <a:alpha val="5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p>
                  </a:txBody>
                  <a:tcPr anchor="ctr" horzOverflow="overflow">
                    <a:lnL cap="flat">
                      <a:noFill/>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cap="flat">
                      <a:noFill/>
                    </a:lnB>
                    <a:lnTlToBr>
                      <a:noFill/>
                    </a:lnTlToBr>
                    <a:lnBlToTr>
                      <a:noFill/>
                    </a:lnBlToTr>
                    <a:solidFill>
                      <a:schemeClr val="accent5">
                        <a:alpha val="5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endParaRPr kumimoji="0" lang="ja-JP" altLang="ja-JP" sz="1600" b="0" i="0" u="none" strike="noStrike" cap="none" normalizeH="0" baseline="0" dirty="0">
                        <a:ln>
                          <a:noFill/>
                        </a:ln>
                        <a:solidFill>
                          <a:schemeClr val="tx1"/>
                        </a:solidFill>
                        <a:effectLst/>
                        <a:latin typeface="Times New Roman" pitchFamily="18" charset="0"/>
                        <a:ea typeface="MeiryoKe_PGothic" pitchFamily="50" charset="-128"/>
                      </a:endParaRPr>
                    </a:p>
                  </a:txBody>
                  <a:tcPr anchor="ctr" horzOverflow="overflow">
                    <a:lnL w="12700" cap="flat" cmpd="sng" algn="ctr">
                      <a:solidFill>
                        <a:schemeClr val="tx1"/>
                      </a:solidFill>
                      <a:prstDash val="solid"/>
                      <a:round/>
                      <a:headEnd type="none" w="med" len="med"/>
                      <a:tailEnd type="none" w="med" len="med"/>
                    </a:lnL>
                    <a:lnR cap="flat">
                      <a:noFill/>
                    </a:lnR>
                    <a:lnT w="28575" cap="flat" cmpd="sng" algn="ctr">
                      <a:solidFill>
                        <a:schemeClr val="tx1"/>
                      </a:solidFill>
                      <a:prstDash val="solid"/>
                      <a:round/>
                      <a:headEnd type="none" w="med" len="med"/>
                      <a:tailEnd type="none" w="med" len="med"/>
                    </a:lnT>
                    <a:lnB cap="flat">
                      <a:noFill/>
                    </a:lnB>
                    <a:lnTlToBr>
                      <a:noFill/>
                    </a:lnTlToBr>
                    <a:lnBlToTr>
                      <a:noFill/>
                    </a:lnBlToTr>
                    <a:solidFill>
                      <a:schemeClr val="accent5">
                        <a:alpha val="50000"/>
                      </a:schemeClr>
                    </a:solidFill>
                  </a:tcPr>
                </a:tc>
                <a:extLst>
                  <a:ext uri="{0D108BD9-81ED-4DB2-BD59-A6C34878D82A}">
                    <a16:rowId xmlns:a16="http://schemas.microsoft.com/office/drawing/2014/main" val="10001"/>
                  </a:ext>
                </a:extLst>
              </a:tr>
              <a:tr h="365125">
                <a:tc vMerge="1">
                  <a:txBody>
                    <a:bodyPr/>
                    <a:lstStyle/>
                    <a:p>
                      <a:endParaRPr kumimoji="1" lang="ja-JP" altLang="en-US"/>
                    </a:p>
                  </a:txBody>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p>
                  </a:txBody>
                  <a:tcPr anchor="ctr" horzOverflow="overflow">
                    <a:lnL w="12700" cap="flat" cmpd="sng" algn="ctr">
                      <a:solidFill>
                        <a:schemeClr val="tx1"/>
                      </a:solidFill>
                      <a:prstDash val="solid"/>
                      <a:round/>
                      <a:headEnd type="none" w="med" len="med"/>
                      <a:tailEnd type="none" w="med" len="med"/>
                    </a:lnL>
                    <a:lnR cap="flat">
                      <a:noFill/>
                    </a:lnR>
                    <a:lnT cap="flat">
                      <a:noFill/>
                    </a:lnT>
                    <a:lnB cap="flat">
                      <a:noFill/>
                    </a:lnB>
                    <a:lnTlToBr>
                      <a:noFill/>
                    </a:lnTlToBr>
                    <a:lnBlToTr>
                      <a:noFill/>
                    </a:lnBlToTr>
                    <a:solidFill>
                      <a:schemeClr val="accent5">
                        <a:alpha val="5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a:t>
                      </a:r>
                    </a:p>
                  </a:txBody>
                  <a:tcPr anchor="ctr" horzOverflow="overflow">
                    <a:lnL cap="flat">
                      <a:noFill/>
                    </a:lnL>
                    <a:lnR cap="flat">
                      <a:noFill/>
                    </a:lnR>
                    <a:lnT cap="flat">
                      <a:noFill/>
                    </a:lnT>
                    <a:lnB cap="flat">
                      <a:noFill/>
                    </a:lnB>
                    <a:lnTlToBr>
                      <a:noFill/>
                    </a:lnTlToBr>
                    <a:lnBlToTr>
                      <a:noFill/>
                    </a:lnBlToTr>
                    <a:solidFill>
                      <a:schemeClr val="accent5">
                        <a:alpha val="5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p>
                  </a:txBody>
                  <a:tcPr anchor="ctr" horzOverflow="overflow">
                    <a:lnL cap="flat">
                      <a:noFill/>
                    </a:lnL>
                    <a:lnR cap="flat">
                      <a:noFill/>
                    </a:lnR>
                    <a:lnT cap="flat">
                      <a:noFill/>
                    </a:lnT>
                    <a:lnB cap="flat">
                      <a:noFill/>
                    </a:lnB>
                    <a:lnTlToBr>
                      <a:noFill/>
                    </a:lnTlToBr>
                    <a:lnBlToTr>
                      <a:noFill/>
                    </a:lnBlToTr>
                    <a:solidFill>
                      <a:schemeClr val="accent5">
                        <a:alpha val="5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1</a:t>
                      </a:r>
                    </a:p>
                  </a:txBody>
                  <a:tcPr anchor="ctr" horzOverflow="overflow">
                    <a:lnL cap="flat">
                      <a:noFill/>
                    </a:lnL>
                    <a:lnR w="12700" cap="flat" cmpd="sng" algn="ctr">
                      <a:solidFill>
                        <a:schemeClr val="tx1"/>
                      </a:solidFill>
                      <a:prstDash val="solid"/>
                      <a:round/>
                      <a:headEnd type="none" w="med" len="med"/>
                      <a:tailEnd type="none" w="med" len="med"/>
                    </a:lnR>
                    <a:lnT cap="flat">
                      <a:noFill/>
                    </a:lnT>
                    <a:lnB cap="flat">
                      <a:noFill/>
                    </a:lnB>
                    <a:lnTlToBr>
                      <a:noFill/>
                    </a:lnTlToBr>
                    <a:lnBlToTr>
                      <a:noFill/>
                    </a:lnBlToTr>
                    <a:solidFill>
                      <a:schemeClr val="accent5">
                        <a:alpha val="5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endParaRPr kumimoji="0" lang="ja-JP" altLang="ja-JP" sz="1600" b="0" i="0" u="none" strike="noStrike" cap="none" normalizeH="0" baseline="0" dirty="0">
                        <a:ln>
                          <a:noFill/>
                        </a:ln>
                        <a:solidFill>
                          <a:schemeClr val="tx1"/>
                        </a:solidFill>
                        <a:effectLst/>
                        <a:latin typeface="Times New Roman" pitchFamily="18" charset="0"/>
                        <a:ea typeface="MeiryoKe_PGothic" pitchFamily="50" charset="-128"/>
                      </a:endParaRPr>
                    </a:p>
                  </a:txBody>
                  <a:tcPr anchor="ctr" horzOverflow="overflow">
                    <a:lnL w="12700" cap="flat" cmpd="sng" algn="ctr">
                      <a:solidFill>
                        <a:schemeClr val="tx1"/>
                      </a:solidFill>
                      <a:prstDash val="solid"/>
                      <a:round/>
                      <a:headEnd type="none" w="med" len="med"/>
                      <a:tailEnd type="none" w="med" len="med"/>
                    </a:lnL>
                    <a:lnR cap="flat">
                      <a:noFill/>
                    </a:lnR>
                    <a:lnT cap="flat">
                      <a:noFill/>
                    </a:lnT>
                    <a:lnB cap="flat">
                      <a:noFill/>
                    </a:lnB>
                    <a:lnTlToBr>
                      <a:noFill/>
                    </a:lnTlToBr>
                    <a:lnBlToTr>
                      <a:noFill/>
                    </a:lnBlToTr>
                    <a:solidFill>
                      <a:schemeClr val="accent5">
                        <a:alpha val="50000"/>
                      </a:schemeClr>
                    </a:solidFill>
                  </a:tcPr>
                </a:tc>
                <a:extLst>
                  <a:ext uri="{0D108BD9-81ED-4DB2-BD59-A6C34878D82A}">
                    <a16:rowId xmlns:a16="http://schemas.microsoft.com/office/drawing/2014/main" val="10002"/>
                  </a:ext>
                </a:extLst>
              </a:tr>
              <a:tr h="344488">
                <a:tc vMerge="1">
                  <a:txBody>
                    <a:bodyPr/>
                    <a:lstStyle/>
                    <a:p>
                      <a:endParaRPr kumimoji="1" lang="ja-JP" altLang="en-US"/>
                    </a:p>
                  </a:txBody>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a:t>
                      </a:r>
                    </a:p>
                  </a:txBody>
                  <a:tcPr vert="eaVert" anchor="b" horzOverflow="overflow">
                    <a:lnL w="12700" cap="flat" cmpd="sng" algn="ctr">
                      <a:solidFill>
                        <a:schemeClr val="tx1"/>
                      </a:solidFill>
                      <a:prstDash val="solid"/>
                      <a:round/>
                      <a:headEnd type="none" w="med" len="med"/>
                      <a:tailEnd type="none" w="med" len="med"/>
                    </a:lnL>
                    <a:lnR cap="flat">
                      <a:noFill/>
                    </a:lnR>
                    <a:lnT cap="flat">
                      <a:noFill/>
                    </a:lnT>
                    <a:lnB cap="flat">
                      <a:noFill/>
                    </a:lnB>
                    <a:lnTlToBr>
                      <a:noFill/>
                    </a:lnTlToBr>
                    <a:lnBlToTr>
                      <a:noFill/>
                    </a:lnBlToTr>
                    <a:solidFill>
                      <a:schemeClr val="accent5">
                        <a:alpha val="5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a:t>
                      </a:r>
                    </a:p>
                  </a:txBody>
                  <a:tcPr vert="eaVert" anchor="b" horzOverflow="overflow">
                    <a:lnL cap="flat">
                      <a:noFill/>
                    </a:lnL>
                    <a:lnR cap="flat">
                      <a:noFill/>
                    </a:lnR>
                    <a:lnT cap="flat">
                      <a:noFill/>
                    </a:lnT>
                    <a:lnB cap="flat">
                      <a:noFill/>
                    </a:lnB>
                    <a:lnTlToBr>
                      <a:noFill/>
                    </a:lnTlToBr>
                    <a:lnBlToTr>
                      <a:noFill/>
                    </a:lnBlToTr>
                    <a:solidFill>
                      <a:schemeClr val="accent5">
                        <a:alpha val="5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a:t>
                      </a:r>
                    </a:p>
                  </a:txBody>
                  <a:tcPr vert="eaVert" anchor="b" horzOverflow="overflow">
                    <a:lnL cap="flat">
                      <a:noFill/>
                    </a:lnL>
                    <a:lnR cap="flat">
                      <a:noFill/>
                    </a:lnR>
                    <a:lnT cap="flat">
                      <a:noFill/>
                    </a:lnT>
                    <a:lnB cap="flat">
                      <a:noFill/>
                    </a:lnB>
                    <a:lnTlToBr>
                      <a:noFill/>
                    </a:lnTlToBr>
                    <a:lnBlToTr>
                      <a:noFill/>
                    </a:lnBlToTr>
                    <a:solidFill>
                      <a:schemeClr val="accent5">
                        <a:alpha val="5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a:t>
                      </a:r>
                    </a:p>
                  </a:txBody>
                  <a:tcPr vert="eaVert" anchor="b" horzOverflow="overflow">
                    <a:lnL cap="flat">
                      <a:noFill/>
                    </a:lnL>
                    <a:lnR w="12700" cap="flat" cmpd="sng" algn="ctr">
                      <a:solidFill>
                        <a:schemeClr val="tx1"/>
                      </a:solidFill>
                      <a:prstDash val="solid"/>
                      <a:round/>
                      <a:headEnd type="none" w="med" len="med"/>
                      <a:tailEnd type="none" w="med" len="med"/>
                    </a:lnR>
                    <a:lnT cap="flat">
                      <a:noFill/>
                    </a:lnT>
                    <a:lnB cap="flat">
                      <a:noFill/>
                    </a:lnB>
                    <a:lnTlToBr>
                      <a:noFill/>
                    </a:lnTlToBr>
                    <a:lnBlToTr>
                      <a:noFill/>
                    </a:lnBlToTr>
                    <a:solidFill>
                      <a:schemeClr val="accent5">
                        <a:alpha val="5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a:t>
                      </a:r>
                    </a:p>
                  </a:txBody>
                  <a:tcPr vert="eaVert" anchor="b" horzOverflow="overflow">
                    <a:lnL w="12700" cap="flat" cmpd="sng" algn="ctr">
                      <a:solidFill>
                        <a:schemeClr val="tx1"/>
                      </a:solidFill>
                      <a:prstDash val="solid"/>
                      <a:round/>
                      <a:headEnd type="none" w="med" len="med"/>
                      <a:tailEnd type="none" w="med" len="med"/>
                    </a:lnL>
                    <a:lnR cap="flat">
                      <a:noFill/>
                    </a:lnR>
                    <a:lnT cap="flat">
                      <a:noFill/>
                    </a:lnT>
                    <a:lnB cap="flat">
                      <a:noFill/>
                    </a:lnB>
                    <a:lnTlToBr>
                      <a:noFill/>
                    </a:lnTlToBr>
                    <a:lnBlToTr>
                      <a:noFill/>
                    </a:lnBlToTr>
                    <a:solidFill>
                      <a:schemeClr val="accent5">
                        <a:alpha val="50000"/>
                      </a:schemeClr>
                    </a:solidFill>
                  </a:tcPr>
                </a:tc>
                <a:extLst>
                  <a:ext uri="{0D108BD9-81ED-4DB2-BD59-A6C34878D82A}">
                    <a16:rowId xmlns:a16="http://schemas.microsoft.com/office/drawing/2014/main" val="10003"/>
                  </a:ext>
                </a:extLst>
              </a:tr>
              <a:tr h="363538">
                <a:tc vMerge="1">
                  <a:txBody>
                    <a:bodyPr/>
                    <a:lstStyle/>
                    <a:p>
                      <a:endParaRPr kumimoji="1" lang="ja-JP" altLang="en-US"/>
                    </a:p>
                  </a:txBody>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1</a:t>
                      </a:r>
                    </a:p>
                  </a:txBody>
                  <a:tcPr anchor="ctr" horzOverflow="overflow">
                    <a:lnL w="12700" cap="flat" cmpd="sng" algn="ctr">
                      <a:solidFill>
                        <a:schemeClr val="tx1"/>
                      </a:solidFill>
                      <a:prstDash val="solid"/>
                      <a:round/>
                      <a:headEnd type="none" w="med" len="med"/>
                      <a:tailEnd type="none" w="med" len="med"/>
                    </a:lnL>
                    <a:lnR cap="flat">
                      <a:noFill/>
                    </a:lnR>
                    <a:lnT cap="flat">
                      <a:noFill/>
                    </a:lnT>
                    <a:lnB w="12700" cap="flat" cmpd="sng" algn="ctr">
                      <a:solidFill>
                        <a:schemeClr val="tx1"/>
                      </a:solidFill>
                      <a:prstDash val="solid"/>
                      <a:round/>
                      <a:headEnd type="none" w="med" len="med"/>
                      <a:tailEnd type="none" w="med" len="med"/>
                    </a:lnB>
                    <a:lnTlToBr>
                      <a:noFill/>
                    </a:lnTlToBr>
                    <a:lnBlToTr>
                      <a:noFill/>
                    </a:lnBlToTr>
                    <a:solidFill>
                      <a:schemeClr val="accent5">
                        <a:alpha val="5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a:t>
                      </a:r>
                    </a:p>
                  </a:txBody>
                  <a:tcPr anchor="ctr" horzOverflow="overflow">
                    <a:lnL cap="flat">
                      <a:noFill/>
                    </a:lnL>
                    <a:lnR cap="flat">
                      <a:noFill/>
                    </a:lnR>
                    <a:lnT cap="flat">
                      <a:noFill/>
                    </a:lnT>
                    <a:lnB w="12700" cap="flat" cmpd="sng" algn="ctr">
                      <a:solidFill>
                        <a:schemeClr val="tx1"/>
                      </a:solidFill>
                      <a:prstDash val="solid"/>
                      <a:round/>
                      <a:headEnd type="none" w="med" len="med"/>
                      <a:tailEnd type="none" w="med" len="med"/>
                    </a:lnB>
                    <a:lnTlToBr>
                      <a:noFill/>
                    </a:lnTlToBr>
                    <a:lnBlToTr>
                      <a:noFill/>
                    </a:lnBlToTr>
                    <a:solidFill>
                      <a:schemeClr val="accent5">
                        <a:alpha val="5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1</a:t>
                      </a:r>
                    </a:p>
                  </a:txBody>
                  <a:tcPr anchor="ctr" horzOverflow="overflow">
                    <a:lnL cap="flat">
                      <a:noFill/>
                    </a:lnL>
                    <a:lnR cap="flat">
                      <a:noFill/>
                    </a:lnR>
                    <a:lnT cap="flat">
                      <a:noFill/>
                    </a:lnT>
                    <a:lnB w="12700" cap="flat" cmpd="sng" algn="ctr">
                      <a:solidFill>
                        <a:schemeClr val="tx1"/>
                      </a:solidFill>
                      <a:prstDash val="solid"/>
                      <a:round/>
                      <a:headEnd type="none" w="med" len="med"/>
                      <a:tailEnd type="none" w="med" len="med"/>
                    </a:lnB>
                    <a:lnTlToBr>
                      <a:noFill/>
                    </a:lnTlToBr>
                    <a:lnBlToTr>
                      <a:noFill/>
                    </a:lnBlToTr>
                    <a:solidFill>
                      <a:schemeClr val="accent5">
                        <a:alpha val="5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1</a:t>
                      </a:r>
                    </a:p>
                  </a:txBody>
                  <a:tcPr anchor="ctr" horzOverflow="overflow">
                    <a:lnL cap="flat">
                      <a:noFill/>
                    </a:lnL>
                    <a:lnR w="12700" cap="flat" cmpd="sng" algn="ctr">
                      <a:solidFill>
                        <a:schemeClr val="tx1"/>
                      </a:solidFill>
                      <a:prstDash val="solid"/>
                      <a:round/>
                      <a:headEnd type="none" w="med" len="med"/>
                      <a:tailEnd type="none" w="med" len="med"/>
                    </a:lnR>
                    <a:lnT cap="flat">
                      <a:noFill/>
                    </a:lnT>
                    <a:lnB w="12700" cap="flat" cmpd="sng" algn="ctr">
                      <a:solidFill>
                        <a:schemeClr val="tx1"/>
                      </a:solidFill>
                      <a:prstDash val="solid"/>
                      <a:round/>
                      <a:headEnd type="none" w="med" len="med"/>
                      <a:tailEnd type="none" w="med" len="med"/>
                    </a:lnB>
                    <a:lnTlToBr>
                      <a:noFill/>
                    </a:lnTlToBr>
                    <a:lnBlToTr>
                      <a:noFill/>
                    </a:lnBlToTr>
                    <a:solidFill>
                      <a:schemeClr val="accent5">
                        <a:alpha val="5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endParaRPr kumimoji="0" lang="ja-JP" altLang="ja-JP" sz="1600" b="0" i="0" u="none" strike="noStrike" cap="none" normalizeH="0" baseline="0" dirty="0">
                        <a:ln>
                          <a:noFill/>
                        </a:ln>
                        <a:solidFill>
                          <a:schemeClr val="tx1"/>
                        </a:solidFill>
                        <a:effectLst/>
                        <a:latin typeface="Times New Roman" pitchFamily="18" charset="0"/>
                        <a:ea typeface="MeiryoKe_PGothic" pitchFamily="50" charset="-128"/>
                      </a:endParaRPr>
                    </a:p>
                  </a:txBody>
                  <a:tcPr anchor="ctr" horzOverflow="overflow">
                    <a:lnL w="12700" cap="flat" cmpd="sng" algn="ctr">
                      <a:solidFill>
                        <a:schemeClr val="tx1"/>
                      </a:solidFill>
                      <a:prstDash val="solid"/>
                      <a:round/>
                      <a:headEnd type="none" w="med" len="med"/>
                      <a:tailEnd type="none" w="med" len="med"/>
                    </a:lnL>
                    <a:lnR cap="flat">
                      <a:noFill/>
                    </a:lnR>
                    <a:lnT cap="flat">
                      <a:noFill/>
                    </a:lnT>
                    <a:lnB w="12700" cap="flat" cmpd="sng" algn="ctr">
                      <a:solidFill>
                        <a:schemeClr val="tx1"/>
                      </a:solidFill>
                      <a:prstDash val="solid"/>
                      <a:round/>
                      <a:headEnd type="none" w="med" len="med"/>
                      <a:tailEnd type="none" w="med" len="med"/>
                    </a:lnB>
                    <a:lnTlToBr>
                      <a:noFill/>
                    </a:lnTlToBr>
                    <a:lnBlToTr>
                      <a:noFill/>
                    </a:lnBlToTr>
                    <a:solidFill>
                      <a:schemeClr val="accent5">
                        <a:alpha val="50000"/>
                      </a:schemeClr>
                    </a:solidFill>
                  </a:tcPr>
                </a:tc>
                <a:extLst>
                  <a:ext uri="{0D108BD9-81ED-4DB2-BD59-A6C34878D82A}">
                    <a16:rowId xmlns:a16="http://schemas.microsoft.com/office/drawing/2014/main" val="10004"/>
                  </a:ext>
                </a:extLst>
              </a:tr>
              <a:tr h="363538">
                <a:tc rowSpan="4">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1</a:t>
                      </a:r>
                    </a:p>
                  </a:txBody>
                  <a:tcPr anchor="ctr"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p>
                  </a:txBody>
                  <a:tcPr anchor="ct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cap="flat">
                      <a:noFill/>
                    </a:lnB>
                    <a:lnTlToBr>
                      <a:noFill/>
                    </a:lnTlToBr>
                    <a:lnBlToTr>
                      <a:noFill/>
                    </a:lnBlToTr>
                    <a:solidFill>
                      <a:schemeClr val="accent6">
                        <a:alpha val="5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a:t>
                      </a:r>
                    </a:p>
                  </a:txBody>
                  <a:tcPr anchor="ctr" horzOverflow="overflow">
                    <a:lnL cap="flat">
                      <a:noFill/>
                    </a:lnL>
                    <a:lnR cap="flat">
                      <a:noFill/>
                    </a:lnR>
                    <a:lnT w="12700" cap="flat" cmpd="sng" algn="ctr">
                      <a:solidFill>
                        <a:schemeClr val="tx1"/>
                      </a:solidFill>
                      <a:prstDash val="solid"/>
                      <a:round/>
                      <a:headEnd type="none" w="med" len="med"/>
                      <a:tailEnd type="none" w="med" len="med"/>
                    </a:lnT>
                    <a:lnB cap="flat">
                      <a:noFill/>
                    </a:lnB>
                    <a:lnTlToBr>
                      <a:noFill/>
                    </a:lnTlToBr>
                    <a:lnBlToTr>
                      <a:noFill/>
                    </a:lnBlToTr>
                    <a:solidFill>
                      <a:schemeClr val="accent6">
                        <a:alpha val="5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p>
                  </a:txBody>
                  <a:tcPr anchor="ctr" horzOverflow="overflow">
                    <a:lnL cap="flat">
                      <a:noFill/>
                    </a:lnL>
                    <a:lnR cap="flat">
                      <a:noFill/>
                    </a:lnR>
                    <a:lnT w="12700" cap="flat" cmpd="sng" algn="ctr">
                      <a:solidFill>
                        <a:schemeClr val="tx1"/>
                      </a:solidFill>
                      <a:prstDash val="solid"/>
                      <a:round/>
                      <a:headEnd type="none" w="med" len="med"/>
                      <a:tailEnd type="none" w="med" len="med"/>
                    </a:lnT>
                    <a:lnB cap="flat">
                      <a:noFill/>
                    </a:lnB>
                    <a:lnTlToBr>
                      <a:noFill/>
                    </a:lnTlToBr>
                    <a:lnBlToTr>
                      <a:noFill/>
                    </a:lnBlToTr>
                    <a:solidFill>
                      <a:schemeClr val="accent6">
                        <a:alpha val="5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p>
                  </a:txBody>
                  <a:tcPr anchor="ctr"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cap="flat">
                      <a:noFill/>
                    </a:lnB>
                    <a:lnTlToBr>
                      <a:noFill/>
                    </a:lnTlToBr>
                    <a:lnBlToTr>
                      <a:noFill/>
                    </a:lnBlToTr>
                    <a:solidFill>
                      <a:schemeClr val="accent6">
                        <a:alpha val="5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endParaRPr kumimoji="0" lang="ja-JP" altLang="ja-JP" sz="1600" b="0" i="0" u="none" strike="noStrike" cap="none" normalizeH="0" baseline="0" dirty="0">
                        <a:ln>
                          <a:noFill/>
                        </a:ln>
                        <a:solidFill>
                          <a:schemeClr val="tx1"/>
                        </a:solidFill>
                        <a:effectLst/>
                        <a:latin typeface="Times New Roman" pitchFamily="18" charset="0"/>
                        <a:ea typeface="MeiryoKe_PGothic" pitchFamily="50" charset="-128"/>
                      </a:endParaRPr>
                    </a:p>
                  </a:txBody>
                  <a:tcPr anchor="ct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cap="flat">
                      <a:noFill/>
                    </a:lnB>
                    <a:lnTlToBr>
                      <a:noFill/>
                    </a:lnTlToBr>
                    <a:lnBlToTr>
                      <a:noFill/>
                    </a:lnBlToTr>
                    <a:solidFill>
                      <a:schemeClr val="accent6">
                        <a:alpha val="50000"/>
                      </a:schemeClr>
                    </a:solidFill>
                  </a:tcPr>
                </a:tc>
                <a:extLst>
                  <a:ext uri="{0D108BD9-81ED-4DB2-BD59-A6C34878D82A}">
                    <a16:rowId xmlns:a16="http://schemas.microsoft.com/office/drawing/2014/main" val="10005"/>
                  </a:ext>
                </a:extLst>
              </a:tr>
              <a:tr h="366713">
                <a:tc vMerge="1">
                  <a:txBody>
                    <a:bodyPr/>
                    <a:lstStyle/>
                    <a:p>
                      <a:endParaRPr kumimoji="1" lang="ja-JP" altLang="en-US"/>
                    </a:p>
                  </a:txBody>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p>
                  </a:txBody>
                  <a:tcPr anchor="ctr" horzOverflow="overflow">
                    <a:lnL w="12700" cap="flat" cmpd="sng" algn="ctr">
                      <a:solidFill>
                        <a:schemeClr val="tx1"/>
                      </a:solidFill>
                      <a:prstDash val="solid"/>
                      <a:round/>
                      <a:headEnd type="none" w="med" len="med"/>
                      <a:tailEnd type="none" w="med" len="med"/>
                    </a:lnL>
                    <a:lnR cap="flat">
                      <a:noFill/>
                    </a:lnR>
                    <a:lnT cap="flat">
                      <a:noFill/>
                    </a:lnT>
                    <a:lnB cap="flat">
                      <a:noFill/>
                    </a:lnB>
                    <a:lnTlToBr>
                      <a:noFill/>
                    </a:lnTlToBr>
                    <a:lnBlToTr>
                      <a:noFill/>
                    </a:lnBlToTr>
                    <a:solidFill>
                      <a:schemeClr val="accent6">
                        <a:alpha val="5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a:t>
                      </a:r>
                    </a:p>
                  </a:txBody>
                  <a:tcPr anchor="ctr" horzOverflow="overflow">
                    <a:lnL cap="flat">
                      <a:noFill/>
                    </a:lnL>
                    <a:lnR cap="flat">
                      <a:noFill/>
                    </a:lnR>
                    <a:lnT cap="flat">
                      <a:noFill/>
                    </a:lnT>
                    <a:lnB cap="flat">
                      <a:noFill/>
                    </a:lnB>
                    <a:lnTlToBr>
                      <a:noFill/>
                    </a:lnTlToBr>
                    <a:lnBlToTr>
                      <a:noFill/>
                    </a:lnBlToTr>
                    <a:solidFill>
                      <a:schemeClr val="accent6">
                        <a:alpha val="5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p>
                  </a:txBody>
                  <a:tcPr anchor="ctr" horzOverflow="overflow">
                    <a:lnL cap="flat">
                      <a:noFill/>
                    </a:lnL>
                    <a:lnR cap="flat">
                      <a:noFill/>
                    </a:lnR>
                    <a:lnT cap="flat">
                      <a:noFill/>
                    </a:lnT>
                    <a:lnB cap="flat">
                      <a:noFill/>
                    </a:lnB>
                    <a:lnTlToBr>
                      <a:noFill/>
                    </a:lnTlToBr>
                    <a:lnBlToTr>
                      <a:noFill/>
                    </a:lnBlToTr>
                    <a:solidFill>
                      <a:schemeClr val="accent6">
                        <a:alpha val="5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1</a:t>
                      </a:r>
                    </a:p>
                  </a:txBody>
                  <a:tcPr anchor="ctr" horzOverflow="overflow">
                    <a:lnL cap="flat">
                      <a:noFill/>
                    </a:lnL>
                    <a:lnR w="12700" cap="flat" cmpd="sng" algn="ctr">
                      <a:solidFill>
                        <a:schemeClr val="tx1"/>
                      </a:solidFill>
                      <a:prstDash val="solid"/>
                      <a:round/>
                      <a:headEnd type="none" w="med" len="med"/>
                      <a:tailEnd type="none" w="med" len="med"/>
                    </a:lnR>
                    <a:lnT cap="flat">
                      <a:noFill/>
                    </a:lnT>
                    <a:lnB cap="flat">
                      <a:noFill/>
                    </a:lnB>
                    <a:lnTlToBr>
                      <a:noFill/>
                    </a:lnTlToBr>
                    <a:lnBlToTr>
                      <a:noFill/>
                    </a:lnBlToTr>
                    <a:solidFill>
                      <a:schemeClr val="accent6">
                        <a:alpha val="5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endParaRPr kumimoji="0" lang="ja-JP" altLang="ja-JP" sz="1600" b="0" i="0" u="none" strike="noStrike" cap="none" normalizeH="0" baseline="0" dirty="0">
                        <a:ln>
                          <a:noFill/>
                        </a:ln>
                        <a:solidFill>
                          <a:schemeClr val="tx1"/>
                        </a:solidFill>
                        <a:effectLst/>
                        <a:latin typeface="Times New Roman" pitchFamily="18" charset="0"/>
                        <a:ea typeface="MeiryoKe_PGothic" pitchFamily="50" charset="-128"/>
                      </a:endParaRPr>
                    </a:p>
                  </a:txBody>
                  <a:tcPr anchor="ctr" horzOverflow="overflow">
                    <a:lnL w="12700" cap="flat" cmpd="sng" algn="ctr">
                      <a:solidFill>
                        <a:schemeClr val="tx1"/>
                      </a:solidFill>
                      <a:prstDash val="solid"/>
                      <a:round/>
                      <a:headEnd type="none" w="med" len="med"/>
                      <a:tailEnd type="none" w="med" len="med"/>
                    </a:lnL>
                    <a:lnR cap="flat">
                      <a:noFill/>
                    </a:lnR>
                    <a:lnT cap="flat">
                      <a:noFill/>
                    </a:lnT>
                    <a:lnB cap="flat">
                      <a:noFill/>
                    </a:lnB>
                    <a:lnTlToBr>
                      <a:noFill/>
                    </a:lnTlToBr>
                    <a:lnBlToTr>
                      <a:noFill/>
                    </a:lnBlToTr>
                    <a:solidFill>
                      <a:schemeClr val="accent6">
                        <a:alpha val="50000"/>
                      </a:schemeClr>
                    </a:solidFill>
                  </a:tcPr>
                </a:tc>
                <a:extLst>
                  <a:ext uri="{0D108BD9-81ED-4DB2-BD59-A6C34878D82A}">
                    <a16:rowId xmlns:a16="http://schemas.microsoft.com/office/drawing/2014/main" val="10006"/>
                  </a:ext>
                </a:extLst>
              </a:tr>
              <a:tr h="344488">
                <a:tc vMerge="1">
                  <a:txBody>
                    <a:bodyPr/>
                    <a:lstStyle/>
                    <a:p>
                      <a:endParaRPr kumimoji="1" lang="ja-JP" altLang="en-US"/>
                    </a:p>
                  </a:txBody>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a:t>
                      </a:r>
                    </a:p>
                  </a:txBody>
                  <a:tcPr vert="eaVert" anchor="b" horzOverflow="overflow">
                    <a:lnL w="12700" cap="flat" cmpd="sng" algn="ctr">
                      <a:solidFill>
                        <a:schemeClr val="tx1"/>
                      </a:solidFill>
                      <a:prstDash val="solid"/>
                      <a:round/>
                      <a:headEnd type="none" w="med" len="med"/>
                      <a:tailEnd type="none" w="med" len="med"/>
                    </a:lnL>
                    <a:lnR cap="flat">
                      <a:noFill/>
                    </a:lnR>
                    <a:lnT cap="flat">
                      <a:noFill/>
                    </a:lnT>
                    <a:lnB cap="flat">
                      <a:noFill/>
                    </a:lnB>
                    <a:lnTlToBr>
                      <a:noFill/>
                    </a:lnTlToBr>
                    <a:lnBlToTr>
                      <a:noFill/>
                    </a:lnBlToTr>
                    <a:solidFill>
                      <a:schemeClr val="accent6">
                        <a:alpha val="5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a:t>
                      </a:r>
                    </a:p>
                  </a:txBody>
                  <a:tcPr vert="eaVert" anchor="b" horzOverflow="overflow">
                    <a:lnL cap="flat">
                      <a:noFill/>
                    </a:lnL>
                    <a:lnR cap="flat">
                      <a:noFill/>
                    </a:lnR>
                    <a:lnT cap="flat">
                      <a:noFill/>
                    </a:lnT>
                    <a:lnB cap="flat">
                      <a:noFill/>
                    </a:lnB>
                    <a:lnTlToBr>
                      <a:noFill/>
                    </a:lnTlToBr>
                    <a:lnBlToTr>
                      <a:noFill/>
                    </a:lnBlToTr>
                    <a:solidFill>
                      <a:schemeClr val="accent6">
                        <a:alpha val="5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a:t>
                      </a:r>
                    </a:p>
                  </a:txBody>
                  <a:tcPr vert="eaVert" anchor="b" horzOverflow="overflow">
                    <a:lnL cap="flat">
                      <a:noFill/>
                    </a:lnL>
                    <a:lnR cap="flat">
                      <a:noFill/>
                    </a:lnR>
                    <a:lnT cap="flat">
                      <a:noFill/>
                    </a:lnT>
                    <a:lnB cap="flat">
                      <a:noFill/>
                    </a:lnB>
                    <a:lnTlToBr>
                      <a:noFill/>
                    </a:lnTlToBr>
                    <a:lnBlToTr>
                      <a:noFill/>
                    </a:lnBlToTr>
                    <a:solidFill>
                      <a:schemeClr val="accent6">
                        <a:alpha val="5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a:t>
                      </a:r>
                    </a:p>
                  </a:txBody>
                  <a:tcPr vert="eaVert" anchor="b" horzOverflow="overflow">
                    <a:lnL cap="flat">
                      <a:noFill/>
                    </a:lnL>
                    <a:lnR w="12700" cap="flat" cmpd="sng" algn="ctr">
                      <a:solidFill>
                        <a:schemeClr val="tx1"/>
                      </a:solidFill>
                      <a:prstDash val="solid"/>
                      <a:round/>
                      <a:headEnd type="none" w="med" len="med"/>
                      <a:tailEnd type="none" w="med" len="med"/>
                    </a:lnR>
                    <a:lnT cap="flat">
                      <a:noFill/>
                    </a:lnT>
                    <a:lnB cap="flat">
                      <a:noFill/>
                    </a:lnB>
                    <a:lnTlToBr>
                      <a:noFill/>
                    </a:lnTlToBr>
                    <a:lnBlToTr>
                      <a:noFill/>
                    </a:lnBlToTr>
                    <a:solidFill>
                      <a:schemeClr val="accent6">
                        <a:alpha val="5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a:t>
                      </a:r>
                    </a:p>
                  </a:txBody>
                  <a:tcPr vert="eaVert" anchor="b" horzOverflow="overflow">
                    <a:lnL w="12700" cap="flat" cmpd="sng" algn="ctr">
                      <a:solidFill>
                        <a:schemeClr val="tx1"/>
                      </a:solidFill>
                      <a:prstDash val="solid"/>
                      <a:round/>
                      <a:headEnd type="none" w="med" len="med"/>
                      <a:tailEnd type="none" w="med" len="med"/>
                    </a:lnL>
                    <a:lnR cap="flat">
                      <a:noFill/>
                    </a:lnR>
                    <a:lnT cap="flat">
                      <a:noFill/>
                    </a:lnT>
                    <a:lnB cap="flat">
                      <a:noFill/>
                    </a:lnB>
                    <a:lnTlToBr>
                      <a:noFill/>
                    </a:lnTlToBr>
                    <a:lnBlToTr>
                      <a:noFill/>
                    </a:lnBlToTr>
                    <a:solidFill>
                      <a:schemeClr val="accent6">
                        <a:alpha val="50000"/>
                      </a:schemeClr>
                    </a:solidFill>
                  </a:tcPr>
                </a:tc>
                <a:extLst>
                  <a:ext uri="{0D108BD9-81ED-4DB2-BD59-A6C34878D82A}">
                    <a16:rowId xmlns:a16="http://schemas.microsoft.com/office/drawing/2014/main" val="10007"/>
                  </a:ext>
                </a:extLst>
              </a:tr>
              <a:tr h="266700">
                <a:tc vMerge="1">
                  <a:txBody>
                    <a:bodyPr/>
                    <a:lstStyle/>
                    <a:p>
                      <a:endParaRPr kumimoji="1" lang="ja-JP" altLang="en-US"/>
                    </a:p>
                  </a:txBody>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1</a:t>
                      </a:r>
                    </a:p>
                  </a:txBody>
                  <a:tcPr anchor="ctr" horzOverflow="overflow">
                    <a:lnL w="12700" cap="flat" cmpd="sng" algn="ctr">
                      <a:solidFill>
                        <a:schemeClr val="tx1"/>
                      </a:solidFill>
                      <a:prstDash val="solid"/>
                      <a:round/>
                      <a:headEnd type="none" w="med" len="med"/>
                      <a:tailEnd type="none" w="med" len="med"/>
                    </a:lnL>
                    <a:lnR cap="flat">
                      <a:noFill/>
                    </a:lnR>
                    <a:lnT cap="flat">
                      <a:noFill/>
                    </a:lnT>
                    <a:lnB w="28575" cap="flat" cmpd="sng" algn="ctr">
                      <a:solidFill>
                        <a:schemeClr val="tx1"/>
                      </a:solidFill>
                      <a:prstDash val="solid"/>
                      <a:round/>
                      <a:headEnd type="none" w="med" len="med"/>
                      <a:tailEnd type="none" w="med" len="med"/>
                    </a:lnB>
                    <a:lnTlToBr>
                      <a:noFill/>
                    </a:lnTlToBr>
                    <a:lnBlToTr>
                      <a:noFill/>
                    </a:lnBlToTr>
                    <a:solidFill>
                      <a:schemeClr val="accent6">
                        <a:alpha val="5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a:t>
                      </a:r>
                    </a:p>
                  </a:txBody>
                  <a:tcPr anchor="ctr" horzOverflow="overflow">
                    <a:lnL cap="flat">
                      <a:noFill/>
                    </a:lnL>
                    <a:lnR cap="flat">
                      <a:noFill/>
                    </a:lnR>
                    <a:lnT cap="flat">
                      <a:noFill/>
                    </a:lnT>
                    <a:lnB w="28575" cap="flat" cmpd="sng" algn="ctr">
                      <a:solidFill>
                        <a:schemeClr val="tx1"/>
                      </a:solidFill>
                      <a:prstDash val="solid"/>
                      <a:round/>
                      <a:headEnd type="none" w="med" len="med"/>
                      <a:tailEnd type="none" w="med" len="med"/>
                    </a:lnB>
                    <a:lnTlToBr>
                      <a:noFill/>
                    </a:lnTlToBr>
                    <a:lnBlToTr>
                      <a:noFill/>
                    </a:lnBlToTr>
                    <a:solidFill>
                      <a:schemeClr val="accent6">
                        <a:alpha val="5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1</a:t>
                      </a:r>
                    </a:p>
                  </a:txBody>
                  <a:tcPr anchor="ctr" horzOverflow="overflow">
                    <a:lnL cap="flat">
                      <a:noFill/>
                    </a:lnL>
                    <a:lnR cap="flat">
                      <a:noFill/>
                    </a:lnR>
                    <a:lnT cap="flat">
                      <a:noFill/>
                    </a:lnT>
                    <a:lnB w="28575" cap="flat" cmpd="sng" algn="ctr">
                      <a:solidFill>
                        <a:schemeClr val="tx1"/>
                      </a:solidFill>
                      <a:prstDash val="solid"/>
                      <a:round/>
                      <a:headEnd type="none" w="med" len="med"/>
                      <a:tailEnd type="none" w="med" len="med"/>
                    </a:lnB>
                    <a:lnTlToBr>
                      <a:noFill/>
                    </a:lnTlToBr>
                    <a:lnBlToTr>
                      <a:noFill/>
                    </a:lnBlToTr>
                    <a:solidFill>
                      <a:schemeClr val="accent6">
                        <a:alpha val="5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1</a:t>
                      </a:r>
                    </a:p>
                  </a:txBody>
                  <a:tcPr anchor="ctr" horzOverflow="overflow">
                    <a:lnL cap="flat">
                      <a:noFill/>
                    </a:lnL>
                    <a:lnR w="12700" cap="flat" cmpd="sng" algn="ctr">
                      <a:solidFill>
                        <a:schemeClr val="tx1"/>
                      </a:solidFill>
                      <a:prstDash val="solid"/>
                      <a:round/>
                      <a:headEnd type="none" w="med" len="med"/>
                      <a:tailEnd type="none" w="med" len="med"/>
                    </a:lnR>
                    <a:lnT cap="flat">
                      <a:noFill/>
                    </a:lnT>
                    <a:lnB w="28575" cap="flat" cmpd="sng" algn="ctr">
                      <a:solidFill>
                        <a:schemeClr val="tx1"/>
                      </a:solidFill>
                      <a:prstDash val="solid"/>
                      <a:round/>
                      <a:headEnd type="none" w="med" len="med"/>
                      <a:tailEnd type="none" w="med" len="med"/>
                    </a:lnB>
                    <a:lnTlToBr>
                      <a:noFill/>
                    </a:lnTlToBr>
                    <a:lnBlToTr>
                      <a:noFill/>
                    </a:lnBlToTr>
                    <a:solidFill>
                      <a:schemeClr val="accent6">
                        <a:alpha val="5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endParaRPr kumimoji="0" lang="ja-JP" altLang="ja-JP" sz="1600" b="0" i="0" u="none" strike="noStrike" cap="none" normalizeH="0" baseline="0" dirty="0">
                        <a:ln>
                          <a:noFill/>
                        </a:ln>
                        <a:solidFill>
                          <a:schemeClr val="tx1"/>
                        </a:solidFill>
                        <a:effectLst/>
                        <a:latin typeface="Times New Roman" pitchFamily="18" charset="0"/>
                        <a:ea typeface="MeiryoKe_PGothic" pitchFamily="50" charset="-128"/>
                      </a:endParaRPr>
                    </a:p>
                  </a:txBody>
                  <a:tcPr anchor="ctr" horzOverflow="overflow">
                    <a:lnL w="12700" cap="flat" cmpd="sng" algn="ctr">
                      <a:solidFill>
                        <a:schemeClr val="tx1"/>
                      </a:solidFill>
                      <a:prstDash val="solid"/>
                      <a:round/>
                      <a:headEnd type="none" w="med" len="med"/>
                      <a:tailEnd type="none" w="med" len="med"/>
                    </a:lnL>
                    <a:lnR cap="flat">
                      <a:noFill/>
                    </a:lnR>
                    <a:lnT cap="flat">
                      <a:noFill/>
                    </a:lnT>
                    <a:lnB w="28575" cap="flat" cmpd="sng" algn="ctr">
                      <a:solidFill>
                        <a:schemeClr val="tx1"/>
                      </a:solidFill>
                      <a:prstDash val="solid"/>
                      <a:round/>
                      <a:headEnd type="none" w="med" len="med"/>
                      <a:tailEnd type="none" w="med" len="med"/>
                    </a:lnB>
                    <a:lnTlToBr>
                      <a:noFill/>
                    </a:lnTlToBr>
                    <a:lnBlToTr>
                      <a:noFill/>
                    </a:lnBlToTr>
                    <a:solidFill>
                      <a:schemeClr val="accent6">
                        <a:alpha val="50000"/>
                      </a:schemeClr>
                    </a:solidFill>
                  </a:tcPr>
                </a:tc>
                <a:extLst>
                  <a:ext uri="{0D108BD9-81ED-4DB2-BD59-A6C34878D82A}">
                    <a16:rowId xmlns:a16="http://schemas.microsoft.com/office/drawing/2014/main" val="10008"/>
                  </a:ext>
                </a:extLst>
              </a:tr>
            </a:tbl>
          </a:graphicData>
        </a:graphic>
      </p:graphicFrame>
      <p:sp>
        <p:nvSpPr>
          <p:cNvPr id="7" name="Text Box 143"/>
          <p:cNvSpPr txBox="1">
            <a:spLocks noChangeArrowheads="1"/>
          </p:cNvSpPr>
          <p:nvPr/>
        </p:nvSpPr>
        <p:spPr bwMode="auto">
          <a:xfrm>
            <a:off x="5445125" y="2860675"/>
            <a:ext cx="3575050" cy="719138"/>
          </a:xfrm>
          <a:prstGeom prst="rect">
            <a:avLst/>
          </a:prstGeom>
          <a:noFill/>
          <a:ln w="9525">
            <a:noFill/>
            <a:miter lim="800000"/>
            <a:headEnd/>
            <a:tailEnd/>
          </a:ln>
          <a:effectLst/>
        </p:spPr>
        <p:txBody>
          <a:bodyPr wrap="none" anchor="ctr"/>
          <a:lstStyle/>
          <a:p>
            <a:pPr algn="ctr"/>
            <a:r>
              <a:rPr lang="en-US" altLang="ja-JP" sz="2800" i="1" baseline="0" dirty="0">
                <a:ea typeface="ＭＳ ゴシック" pitchFamily="49" charset="-128"/>
              </a:rPr>
              <a:t>f</a:t>
            </a:r>
            <a:r>
              <a:rPr lang="en-US" altLang="ja-JP" sz="2800" baseline="0" dirty="0">
                <a:ea typeface="ＭＳ ゴシック" pitchFamily="49" charset="-128"/>
              </a:rPr>
              <a:t> = </a:t>
            </a:r>
            <a:r>
              <a:rPr lang="en-US" altLang="ja-JP" sz="2800" i="1" spc="-300" baseline="0" dirty="0">
                <a:ea typeface="ＭＳ ゴシック" pitchFamily="49" charset="-128"/>
              </a:rPr>
              <a:t>i’</a:t>
            </a:r>
            <a:r>
              <a:rPr lang="en-US" altLang="ja-JP" sz="2800" i="1" spc="-300" baseline="-25000" dirty="0">
                <a:ea typeface="ＭＳ ゴシック" pitchFamily="49" charset="-128"/>
              </a:rPr>
              <a:t>n</a:t>
            </a:r>
            <a:r>
              <a:rPr lang="en-US" altLang="ja-JP" sz="2800" spc="-300" baseline="-25000" dirty="0">
                <a:ea typeface="ＭＳ ゴシック" pitchFamily="49" charset="-128"/>
              </a:rPr>
              <a:t>+1</a:t>
            </a:r>
            <a:r>
              <a:rPr kumimoji="0" lang="en-US" altLang="ja-JP" sz="2000" b="1" baseline="0" dirty="0">
                <a:latin typeface="MeiryoKe_PGothic" pitchFamily="50" charset="-128"/>
                <a:ea typeface="MeiryoKe_PGothic" pitchFamily="50" charset="-128"/>
              </a:rPr>
              <a:t>∙ </a:t>
            </a:r>
            <a:r>
              <a:rPr lang="en-US" altLang="ja-JP" sz="2800" i="1" spc="-150" baseline="0" dirty="0">
                <a:solidFill>
                  <a:schemeClr val="accent5"/>
                </a:solidFill>
                <a:ea typeface="ＭＳ ゴシック" pitchFamily="49" charset="-128"/>
              </a:rPr>
              <a:t>f</a:t>
            </a:r>
            <a:r>
              <a:rPr lang="en-US" altLang="ja-JP" sz="2800" i="1" spc="-150" baseline="-25000" dirty="0">
                <a:solidFill>
                  <a:schemeClr val="accent5"/>
                </a:solidFill>
                <a:ea typeface="ＭＳ ゴシック" pitchFamily="49" charset="-128"/>
              </a:rPr>
              <a:t>n</a:t>
            </a:r>
            <a:r>
              <a:rPr lang="en-US" altLang="ja-JP" sz="2800" spc="-150" baseline="30000" dirty="0">
                <a:solidFill>
                  <a:schemeClr val="accent5"/>
                </a:solidFill>
                <a:ea typeface="ＭＳ ゴシック" pitchFamily="49" charset="-128"/>
              </a:rPr>
              <a:t>0</a:t>
            </a:r>
            <a:r>
              <a:rPr lang="en-US" altLang="ja-JP" sz="2800" baseline="0" dirty="0">
                <a:ea typeface="ＭＳ ゴシック" pitchFamily="49" charset="-128"/>
              </a:rPr>
              <a:t> + </a:t>
            </a:r>
            <a:r>
              <a:rPr lang="en-US" altLang="ja-JP" sz="2800" i="1" baseline="0" dirty="0">
                <a:ea typeface="ＭＳ ゴシック" pitchFamily="49" charset="-128"/>
              </a:rPr>
              <a:t>i</a:t>
            </a:r>
            <a:r>
              <a:rPr lang="en-US" altLang="ja-JP" sz="2800" i="1" baseline="-25000" dirty="0">
                <a:ea typeface="ＭＳ ゴシック" pitchFamily="49" charset="-128"/>
              </a:rPr>
              <a:t>n</a:t>
            </a:r>
            <a:r>
              <a:rPr lang="en-US" altLang="ja-JP" sz="2800" baseline="-25000" dirty="0">
                <a:ea typeface="ＭＳ ゴシック" pitchFamily="49" charset="-128"/>
              </a:rPr>
              <a:t>+1</a:t>
            </a:r>
            <a:r>
              <a:rPr kumimoji="0" lang="en-US" altLang="ja-JP" sz="2000" b="1" baseline="0" dirty="0">
                <a:latin typeface="MeiryoKe_PGothic" pitchFamily="50" charset="-128"/>
                <a:ea typeface="MeiryoKe_PGothic" pitchFamily="50" charset="-128"/>
              </a:rPr>
              <a:t>∙ </a:t>
            </a:r>
            <a:r>
              <a:rPr lang="en-US" altLang="ja-JP" sz="2800" i="1" spc="-150" baseline="0" dirty="0">
                <a:solidFill>
                  <a:schemeClr val="accent6"/>
                </a:solidFill>
                <a:ea typeface="ＭＳ ゴシック" pitchFamily="49" charset="-128"/>
              </a:rPr>
              <a:t>f</a:t>
            </a:r>
            <a:r>
              <a:rPr lang="en-US" altLang="ja-JP" sz="2800" i="1" spc="-150" baseline="-25000" dirty="0">
                <a:solidFill>
                  <a:schemeClr val="accent6"/>
                </a:solidFill>
                <a:ea typeface="ＭＳ ゴシック" pitchFamily="49" charset="-128"/>
              </a:rPr>
              <a:t>n</a:t>
            </a:r>
            <a:r>
              <a:rPr lang="en-US" altLang="ja-JP" sz="2800" spc="-150" baseline="30000" dirty="0">
                <a:solidFill>
                  <a:schemeClr val="accent6"/>
                </a:solidFill>
                <a:ea typeface="ＭＳ ゴシック" pitchFamily="49" charset="-128"/>
              </a:rPr>
              <a:t>1</a:t>
            </a:r>
          </a:p>
        </p:txBody>
      </p:sp>
      <p:sp>
        <p:nvSpPr>
          <p:cNvPr id="8" name="Rectangle 144"/>
          <p:cNvSpPr>
            <a:spLocks noChangeArrowheads="1"/>
          </p:cNvSpPr>
          <p:nvPr/>
        </p:nvSpPr>
        <p:spPr bwMode="auto">
          <a:xfrm>
            <a:off x="5425142" y="3940190"/>
            <a:ext cx="719137" cy="720725"/>
          </a:xfrm>
          <a:prstGeom prst="rect">
            <a:avLst/>
          </a:prstGeom>
          <a:solidFill>
            <a:schemeClr val="accent5">
              <a:alpha val="50000"/>
            </a:schemeClr>
          </a:solidFill>
          <a:ln w="28575">
            <a:solidFill>
              <a:schemeClr val="tx1"/>
            </a:solidFill>
            <a:miter lim="800000"/>
            <a:headEnd/>
            <a:tailEnd/>
          </a:ln>
          <a:effectLst/>
        </p:spPr>
        <p:txBody>
          <a:bodyPr wrap="none" anchor="ctr"/>
          <a:lstStyle/>
          <a:p>
            <a:pPr algn="ctr"/>
            <a:r>
              <a:rPr lang="en-US" altLang="ja-JP" sz="2400" i="1" spc="-150" baseline="0" dirty="0">
                <a:ea typeface="MeiryoKe_PGothic" pitchFamily="50" charset="-128"/>
              </a:rPr>
              <a:t>f</a:t>
            </a:r>
            <a:r>
              <a:rPr lang="en-US" altLang="ja-JP" sz="2400" i="1" spc="-150" baseline="-25000" dirty="0">
                <a:ea typeface="MeiryoKe_PGothic" pitchFamily="50" charset="-128"/>
              </a:rPr>
              <a:t>n</a:t>
            </a:r>
            <a:r>
              <a:rPr lang="en-US" altLang="ja-JP" sz="2400" spc="-150" baseline="30000" dirty="0">
                <a:ea typeface="MeiryoKe_PGothic" pitchFamily="50" charset="-128"/>
              </a:rPr>
              <a:t>0</a:t>
            </a:r>
          </a:p>
        </p:txBody>
      </p:sp>
      <p:sp>
        <p:nvSpPr>
          <p:cNvPr id="9" name="Rectangle 145"/>
          <p:cNvSpPr>
            <a:spLocks noChangeArrowheads="1"/>
          </p:cNvSpPr>
          <p:nvPr/>
        </p:nvSpPr>
        <p:spPr bwMode="auto">
          <a:xfrm>
            <a:off x="5425142" y="5381640"/>
            <a:ext cx="720725" cy="719138"/>
          </a:xfrm>
          <a:prstGeom prst="rect">
            <a:avLst/>
          </a:prstGeom>
          <a:solidFill>
            <a:schemeClr val="accent6">
              <a:alpha val="50000"/>
            </a:schemeClr>
          </a:solidFill>
          <a:ln w="28575">
            <a:solidFill>
              <a:schemeClr val="tx1"/>
            </a:solidFill>
            <a:miter lim="800000"/>
            <a:headEnd/>
            <a:tailEnd/>
          </a:ln>
          <a:effectLst/>
        </p:spPr>
        <p:txBody>
          <a:bodyPr wrap="none" anchor="ctr"/>
          <a:lstStyle/>
          <a:p>
            <a:pPr algn="ctr"/>
            <a:r>
              <a:rPr lang="en-US" altLang="ja-JP" sz="2400" i="1" spc="-150" baseline="0" dirty="0">
                <a:ea typeface="MeiryoKe_PGothic" pitchFamily="50" charset="-128"/>
              </a:rPr>
              <a:t>f</a:t>
            </a:r>
            <a:r>
              <a:rPr lang="en-US" altLang="ja-JP" sz="2400" i="1" spc="-150" baseline="-25000" dirty="0">
                <a:ea typeface="MeiryoKe_PGothic" pitchFamily="50" charset="-128"/>
              </a:rPr>
              <a:t>n</a:t>
            </a:r>
            <a:r>
              <a:rPr lang="en-US" altLang="ja-JP" sz="2400" spc="-150" baseline="30000" dirty="0">
                <a:ea typeface="MeiryoKe_PGothic" pitchFamily="50" charset="-128"/>
              </a:rPr>
              <a:t>1</a:t>
            </a:r>
          </a:p>
        </p:txBody>
      </p:sp>
      <p:sp>
        <p:nvSpPr>
          <p:cNvPr id="10" name="Line 101"/>
          <p:cNvSpPr>
            <a:spLocks noChangeShapeType="1"/>
          </p:cNvSpPr>
          <p:nvPr/>
        </p:nvSpPr>
        <p:spPr bwMode="auto">
          <a:xfrm>
            <a:off x="8864952" y="5201616"/>
            <a:ext cx="360048" cy="0"/>
          </a:xfrm>
          <a:prstGeom prst="line">
            <a:avLst/>
          </a:prstGeom>
          <a:noFill/>
          <a:ln w="9525">
            <a:solidFill>
              <a:schemeClr val="tx1"/>
            </a:solidFill>
            <a:round/>
            <a:headEnd/>
            <a:tailEnd/>
          </a:ln>
          <a:effectLst/>
        </p:spPr>
        <p:txBody>
          <a:bodyPr/>
          <a:lstStyle/>
          <a:p>
            <a:endParaRPr lang="ja-JP" altLang="en-US" dirty="0">
              <a:ea typeface="MeiryoKe_PGothic" pitchFamily="50" charset="-128"/>
            </a:endParaRPr>
          </a:p>
        </p:txBody>
      </p:sp>
      <p:pic>
        <p:nvPicPr>
          <p:cNvPr id="11" name="Picture 90" descr="AND"/>
          <p:cNvPicPr>
            <a:picLocks noChangeAspect="1" noChangeArrowheads="1"/>
          </p:cNvPicPr>
          <p:nvPr/>
        </p:nvPicPr>
        <p:blipFill>
          <a:blip r:embed="rId3" cstate="print"/>
          <a:srcRect/>
          <a:stretch>
            <a:fillRect/>
          </a:stretch>
        </p:blipFill>
        <p:spPr bwMode="auto">
          <a:xfrm>
            <a:off x="6964390" y="4124328"/>
            <a:ext cx="1079500" cy="720725"/>
          </a:xfrm>
          <a:prstGeom prst="rect">
            <a:avLst/>
          </a:prstGeom>
          <a:noFill/>
        </p:spPr>
      </p:pic>
      <p:pic>
        <p:nvPicPr>
          <p:cNvPr id="12" name="Picture 92" descr="AND"/>
          <p:cNvPicPr>
            <a:picLocks noChangeAspect="1" noChangeArrowheads="1"/>
          </p:cNvPicPr>
          <p:nvPr/>
        </p:nvPicPr>
        <p:blipFill>
          <a:blip r:embed="rId3" cstate="print"/>
          <a:srcRect/>
          <a:stretch>
            <a:fillRect/>
          </a:stretch>
        </p:blipFill>
        <p:spPr bwMode="auto">
          <a:xfrm>
            <a:off x="6975513" y="5570537"/>
            <a:ext cx="1079500" cy="720725"/>
          </a:xfrm>
          <a:prstGeom prst="rect">
            <a:avLst/>
          </a:prstGeom>
          <a:noFill/>
        </p:spPr>
      </p:pic>
      <p:sp>
        <p:nvSpPr>
          <p:cNvPr id="13" name="Line 93"/>
          <p:cNvSpPr>
            <a:spLocks noChangeShapeType="1"/>
          </p:cNvSpPr>
          <p:nvPr/>
        </p:nvSpPr>
        <p:spPr bwMode="auto">
          <a:xfrm>
            <a:off x="6145238" y="4301496"/>
            <a:ext cx="901695" cy="3808"/>
          </a:xfrm>
          <a:prstGeom prst="line">
            <a:avLst/>
          </a:prstGeom>
          <a:noFill/>
          <a:ln w="9525">
            <a:solidFill>
              <a:schemeClr val="tx1"/>
            </a:solidFill>
            <a:round/>
            <a:headEnd/>
            <a:tailEnd/>
          </a:ln>
          <a:effectLst/>
        </p:spPr>
        <p:txBody>
          <a:bodyPr/>
          <a:lstStyle/>
          <a:p>
            <a:endParaRPr lang="ja-JP" altLang="en-US" dirty="0">
              <a:ea typeface="MeiryoKe_PGothic" pitchFamily="50" charset="-128"/>
            </a:endParaRPr>
          </a:p>
        </p:txBody>
      </p:sp>
      <p:sp>
        <p:nvSpPr>
          <p:cNvPr id="14" name="Line 94"/>
          <p:cNvSpPr>
            <a:spLocks noChangeShapeType="1"/>
          </p:cNvSpPr>
          <p:nvPr/>
        </p:nvSpPr>
        <p:spPr bwMode="auto">
          <a:xfrm>
            <a:off x="6145238" y="5741688"/>
            <a:ext cx="919474" cy="0"/>
          </a:xfrm>
          <a:prstGeom prst="line">
            <a:avLst/>
          </a:prstGeom>
          <a:noFill/>
          <a:ln w="9525">
            <a:solidFill>
              <a:schemeClr val="tx1"/>
            </a:solidFill>
            <a:round/>
            <a:headEnd/>
            <a:tailEnd/>
          </a:ln>
          <a:effectLst/>
        </p:spPr>
        <p:txBody>
          <a:bodyPr/>
          <a:lstStyle/>
          <a:p>
            <a:endParaRPr lang="ja-JP" altLang="en-US" dirty="0">
              <a:ea typeface="MeiryoKe_PGothic" pitchFamily="50" charset="-128"/>
            </a:endParaRPr>
          </a:p>
        </p:txBody>
      </p:sp>
      <p:sp>
        <p:nvSpPr>
          <p:cNvPr id="15" name="Freeform 95"/>
          <p:cNvSpPr>
            <a:spLocks/>
          </p:cNvSpPr>
          <p:nvPr/>
        </p:nvSpPr>
        <p:spPr bwMode="auto">
          <a:xfrm>
            <a:off x="6704050" y="4670425"/>
            <a:ext cx="360363" cy="1806591"/>
          </a:xfrm>
          <a:custGeom>
            <a:avLst/>
            <a:gdLst/>
            <a:ahLst/>
            <a:cxnLst>
              <a:cxn ang="0">
                <a:pos x="0" y="1248"/>
              </a:cxn>
              <a:cxn ang="0">
                <a:pos x="0" y="0"/>
              </a:cxn>
              <a:cxn ang="0">
                <a:pos x="453" y="0"/>
              </a:cxn>
            </a:cxnLst>
            <a:rect l="0" t="0" r="r" b="b"/>
            <a:pathLst>
              <a:path w="453" h="1248">
                <a:moveTo>
                  <a:pt x="0" y="1248"/>
                </a:moveTo>
                <a:lnTo>
                  <a:pt x="0" y="0"/>
                </a:lnTo>
                <a:lnTo>
                  <a:pt x="453" y="0"/>
                </a:lnTo>
              </a:path>
            </a:pathLst>
          </a:custGeom>
          <a:noFill/>
          <a:ln w="9525" cap="flat" cmpd="sng">
            <a:solidFill>
              <a:schemeClr val="tx1"/>
            </a:solidFill>
            <a:prstDash val="solid"/>
            <a:round/>
            <a:headEnd type="none" w="med" len="med"/>
            <a:tailEnd type="none" w="med" len="med"/>
          </a:ln>
          <a:effectLst/>
        </p:spPr>
        <p:txBody>
          <a:bodyPr/>
          <a:lstStyle/>
          <a:p>
            <a:endParaRPr lang="ja-JP" altLang="en-US" dirty="0">
              <a:ea typeface="MeiryoKe_PGothic" pitchFamily="50" charset="-128"/>
            </a:endParaRPr>
          </a:p>
        </p:txBody>
      </p:sp>
      <p:sp>
        <p:nvSpPr>
          <p:cNvPr id="16" name="Line 96"/>
          <p:cNvSpPr>
            <a:spLocks noChangeShapeType="1"/>
          </p:cNvSpPr>
          <p:nvPr/>
        </p:nvSpPr>
        <p:spPr bwMode="auto">
          <a:xfrm>
            <a:off x="6704050" y="6110287"/>
            <a:ext cx="360363" cy="1588"/>
          </a:xfrm>
          <a:prstGeom prst="line">
            <a:avLst/>
          </a:prstGeom>
          <a:noFill/>
          <a:ln w="9525">
            <a:solidFill>
              <a:schemeClr val="tx1"/>
            </a:solidFill>
            <a:round/>
            <a:headEnd type="oval" w="med" len="med"/>
            <a:tailEnd/>
          </a:ln>
          <a:effectLst/>
        </p:spPr>
        <p:txBody>
          <a:bodyPr/>
          <a:lstStyle/>
          <a:p>
            <a:endParaRPr lang="ja-JP" altLang="en-US" dirty="0">
              <a:ea typeface="MeiryoKe_PGothic" pitchFamily="50" charset="-128"/>
            </a:endParaRPr>
          </a:p>
        </p:txBody>
      </p:sp>
      <p:pic>
        <p:nvPicPr>
          <p:cNvPr id="17" name="Picture 91" descr="NOT"/>
          <p:cNvPicPr>
            <a:picLocks noChangeAspect="1" noChangeArrowheads="1"/>
          </p:cNvPicPr>
          <p:nvPr/>
        </p:nvPicPr>
        <p:blipFill>
          <a:blip r:embed="rId4" cstate="print"/>
          <a:srcRect/>
          <a:stretch>
            <a:fillRect/>
          </a:stretch>
        </p:blipFill>
        <p:spPr bwMode="auto">
          <a:xfrm rot="16200000">
            <a:off x="6346863" y="4848224"/>
            <a:ext cx="717550" cy="720725"/>
          </a:xfrm>
          <a:prstGeom prst="rect">
            <a:avLst/>
          </a:prstGeom>
          <a:noFill/>
        </p:spPr>
      </p:pic>
      <p:sp>
        <p:nvSpPr>
          <p:cNvPr id="18" name="Freeform 98"/>
          <p:cNvSpPr>
            <a:spLocks/>
          </p:cNvSpPr>
          <p:nvPr/>
        </p:nvSpPr>
        <p:spPr bwMode="auto">
          <a:xfrm>
            <a:off x="7785138" y="4491037"/>
            <a:ext cx="539750" cy="530555"/>
          </a:xfrm>
          <a:custGeom>
            <a:avLst/>
            <a:gdLst/>
            <a:ahLst/>
            <a:cxnLst>
              <a:cxn ang="0">
                <a:pos x="0" y="0"/>
              </a:cxn>
              <a:cxn ang="0">
                <a:pos x="227" y="0"/>
              </a:cxn>
              <a:cxn ang="0">
                <a:pos x="227" y="283"/>
              </a:cxn>
              <a:cxn ang="0">
                <a:pos x="453" y="283"/>
              </a:cxn>
            </a:cxnLst>
            <a:rect l="0" t="0" r="r" b="b"/>
            <a:pathLst>
              <a:path w="453" h="283">
                <a:moveTo>
                  <a:pt x="0" y="0"/>
                </a:moveTo>
                <a:lnTo>
                  <a:pt x="227" y="0"/>
                </a:lnTo>
                <a:lnTo>
                  <a:pt x="227" y="283"/>
                </a:lnTo>
                <a:lnTo>
                  <a:pt x="453" y="283"/>
                </a:lnTo>
              </a:path>
            </a:pathLst>
          </a:custGeom>
          <a:noFill/>
          <a:ln w="9525" cap="flat" cmpd="sng">
            <a:solidFill>
              <a:schemeClr val="tx1"/>
            </a:solidFill>
            <a:prstDash val="solid"/>
            <a:round/>
            <a:headEnd type="none" w="med" len="med"/>
            <a:tailEnd type="none" w="med" len="med"/>
          </a:ln>
          <a:effectLst/>
        </p:spPr>
        <p:txBody>
          <a:bodyPr/>
          <a:lstStyle/>
          <a:p>
            <a:endParaRPr lang="ja-JP" altLang="en-US" dirty="0">
              <a:ea typeface="MeiryoKe_PGothic" pitchFamily="50" charset="-128"/>
            </a:endParaRPr>
          </a:p>
        </p:txBody>
      </p:sp>
      <p:sp>
        <p:nvSpPr>
          <p:cNvPr id="19" name="Freeform 99"/>
          <p:cNvSpPr>
            <a:spLocks/>
          </p:cNvSpPr>
          <p:nvPr/>
        </p:nvSpPr>
        <p:spPr bwMode="auto">
          <a:xfrm flipV="1">
            <a:off x="7785138" y="5381640"/>
            <a:ext cx="539750" cy="547672"/>
          </a:xfrm>
          <a:custGeom>
            <a:avLst/>
            <a:gdLst/>
            <a:ahLst/>
            <a:cxnLst>
              <a:cxn ang="0">
                <a:pos x="0" y="0"/>
              </a:cxn>
              <a:cxn ang="0">
                <a:pos x="227" y="0"/>
              </a:cxn>
              <a:cxn ang="0">
                <a:pos x="227" y="283"/>
              </a:cxn>
              <a:cxn ang="0">
                <a:pos x="453" y="283"/>
              </a:cxn>
            </a:cxnLst>
            <a:rect l="0" t="0" r="r" b="b"/>
            <a:pathLst>
              <a:path w="453" h="283">
                <a:moveTo>
                  <a:pt x="0" y="0"/>
                </a:moveTo>
                <a:lnTo>
                  <a:pt x="227" y="0"/>
                </a:lnTo>
                <a:lnTo>
                  <a:pt x="227" y="283"/>
                </a:lnTo>
                <a:lnTo>
                  <a:pt x="453" y="283"/>
                </a:lnTo>
              </a:path>
            </a:pathLst>
          </a:custGeom>
          <a:noFill/>
          <a:ln w="9525" cap="flat" cmpd="sng">
            <a:solidFill>
              <a:schemeClr val="tx1"/>
            </a:solidFill>
            <a:prstDash val="solid"/>
            <a:round/>
            <a:headEnd type="none" w="med" len="med"/>
            <a:tailEnd type="none" w="med" len="med"/>
          </a:ln>
          <a:effectLst/>
        </p:spPr>
        <p:txBody>
          <a:bodyPr/>
          <a:lstStyle/>
          <a:p>
            <a:endParaRPr lang="ja-JP" altLang="en-US" dirty="0">
              <a:ea typeface="MeiryoKe_PGothic" pitchFamily="50" charset="-128"/>
            </a:endParaRPr>
          </a:p>
        </p:txBody>
      </p:sp>
      <p:pic>
        <p:nvPicPr>
          <p:cNvPr id="20" name="Picture 100" descr="OR"/>
          <p:cNvPicPr>
            <a:picLocks noChangeAspect="1" noChangeArrowheads="1"/>
          </p:cNvPicPr>
          <p:nvPr/>
        </p:nvPicPr>
        <p:blipFill>
          <a:blip r:embed="rId5" cstate="print"/>
          <a:srcRect/>
          <a:stretch>
            <a:fillRect/>
          </a:stretch>
        </p:blipFill>
        <p:spPr bwMode="auto">
          <a:xfrm>
            <a:off x="8144856" y="4841568"/>
            <a:ext cx="1079500" cy="717550"/>
          </a:xfrm>
          <a:prstGeom prst="rect">
            <a:avLst/>
          </a:prstGeom>
          <a:noFill/>
        </p:spPr>
      </p:pic>
      <p:sp>
        <p:nvSpPr>
          <p:cNvPr id="21" name="Rectangle 111"/>
          <p:cNvSpPr>
            <a:spLocks noChangeArrowheads="1"/>
          </p:cNvSpPr>
          <p:nvPr/>
        </p:nvSpPr>
        <p:spPr bwMode="auto">
          <a:xfrm>
            <a:off x="6524663" y="6477016"/>
            <a:ext cx="360362" cy="360363"/>
          </a:xfrm>
          <a:prstGeom prst="rect">
            <a:avLst/>
          </a:prstGeom>
          <a:noFill/>
          <a:ln w="28575">
            <a:noFill/>
            <a:miter lim="800000"/>
            <a:headEnd/>
            <a:tailEnd/>
          </a:ln>
          <a:effectLst/>
        </p:spPr>
        <p:txBody>
          <a:bodyPr wrap="none" anchor="ctr"/>
          <a:lstStyle/>
          <a:p>
            <a:pPr algn="ctr"/>
            <a:r>
              <a:rPr lang="en-US" altLang="ja-JP" sz="2000" i="1" baseline="0" dirty="0">
                <a:ea typeface="MeiryoKe_PGothic" pitchFamily="50" charset="-128"/>
              </a:rPr>
              <a:t>i</a:t>
            </a:r>
            <a:r>
              <a:rPr lang="en-US" altLang="ja-JP" sz="2000" i="1" baseline="-25000" dirty="0">
                <a:ea typeface="MeiryoKe_PGothic" pitchFamily="50" charset="-128"/>
              </a:rPr>
              <a:t>n</a:t>
            </a:r>
            <a:r>
              <a:rPr lang="en-US" altLang="ja-JP" sz="2000" baseline="-25000" dirty="0">
                <a:ea typeface="MeiryoKe_PGothic" pitchFamily="50" charset="-128"/>
                <a:cs typeface="Times New Roman" pitchFamily="18" charset="0"/>
              </a:rPr>
              <a:t>+</a:t>
            </a:r>
            <a:r>
              <a:rPr lang="en-US" altLang="ja-JP" sz="2000" baseline="-25000" dirty="0">
                <a:ea typeface="MeiryoKe_PGothic" pitchFamily="50" charset="-128"/>
              </a:rPr>
              <a:t>1</a:t>
            </a:r>
          </a:p>
        </p:txBody>
      </p:sp>
      <p:sp>
        <p:nvSpPr>
          <p:cNvPr id="22" name="Line 93"/>
          <p:cNvSpPr>
            <a:spLocks noChangeShapeType="1"/>
          </p:cNvSpPr>
          <p:nvPr/>
        </p:nvSpPr>
        <p:spPr bwMode="auto">
          <a:xfrm>
            <a:off x="4525022" y="4031460"/>
            <a:ext cx="901695" cy="3808"/>
          </a:xfrm>
          <a:prstGeom prst="line">
            <a:avLst/>
          </a:prstGeom>
          <a:noFill/>
          <a:ln w="9525">
            <a:solidFill>
              <a:schemeClr val="tx1"/>
            </a:solidFill>
            <a:round/>
            <a:headEnd/>
            <a:tailEnd/>
          </a:ln>
          <a:effectLst/>
        </p:spPr>
        <p:txBody>
          <a:bodyPr/>
          <a:lstStyle/>
          <a:p>
            <a:endParaRPr lang="ja-JP" altLang="en-US" dirty="0">
              <a:ea typeface="MeiryoKe_PGothic" pitchFamily="50" charset="-128"/>
            </a:endParaRPr>
          </a:p>
        </p:txBody>
      </p:sp>
      <p:sp>
        <p:nvSpPr>
          <p:cNvPr id="23" name="Line 93"/>
          <p:cNvSpPr>
            <a:spLocks noChangeShapeType="1"/>
          </p:cNvSpPr>
          <p:nvPr/>
        </p:nvSpPr>
        <p:spPr bwMode="auto">
          <a:xfrm>
            <a:off x="4705047" y="4211484"/>
            <a:ext cx="720096" cy="0"/>
          </a:xfrm>
          <a:prstGeom prst="line">
            <a:avLst/>
          </a:prstGeom>
          <a:noFill/>
          <a:ln w="9525">
            <a:solidFill>
              <a:schemeClr val="tx1"/>
            </a:solidFill>
            <a:round/>
            <a:headEnd/>
            <a:tailEnd/>
          </a:ln>
          <a:effectLst/>
        </p:spPr>
        <p:txBody>
          <a:bodyPr/>
          <a:lstStyle/>
          <a:p>
            <a:endParaRPr lang="ja-JP" altLang="en-US" dirty="0">
              <a:ea typeface="MeiryoKe_PGothic" pitchFamily="50" charset="-128"/>
            </a:endParaRPr>
          </a:p>
        </p:txBody>
      </p:sp>
      <p:sp>
        <p:nvSpPr>
          <p:cNvPr id="24" name="Line 93"/>
          <p:cNvSpPr>
            <a:spLocks noChangeShapeType="1"/>
          </p:cNvSpPr>
          <p:nvPr/>
        </p:nvSpPr>
        <p:spPr bwMode="auto">
          <a:xfrm>
            <a:off x="5065095" y="4571532"/>
            <a:ext cx="360048" cy="0"/>
          </a:xfrm>
          <a:prstGeom prst="line">
            <a:avLst/>
          </a:prstGeom>
          <a:noFill/>
          <a:ln w="9525">
            <a:solidFill>
              <a:schemeClr val="tx1"/>
            </a:solidFill>
            <a:round/>
            <a:headEnd/>
            <a:tailEnd/>
          </a:ln>
          <a:effectLst/>
        </p:spPr>
        <p:txBody>
          <a:bodyPr/>
          <a:lstStyle/>
          <a:p>
            <a:endParaRPr lang="ja-JP" altLang="en-US" dirty="0">
              <a:ea typeface="MeiryoKe_PGothic" pitchFamily="50" charset="-128"/>
            </a:endParaRPr>
          </a:p>
        </p:txBody>
      </p:sp>
      <p:sp>
        <p:nvSpPr>
          <p:cNvPr id="25" name="Line 93"/>
          <p:cNvSpPr>
            <a:spLocks noChangeShapeType="1"/>
          </p:cNvSpPr>
          <p:nvPr/>
        </p:nvSpPr>
        <p:spPr bwMode="auto">
          <a:xfrm>
            <a:off x="4525022" y="5471652"/>
            <a:ext cx="901695" cy="3808"/>
          </a:xfrm>
          <a:prstGeom prst="line">
            <a:avLst/>
          </a:prstGeom>
          <a:noFill/>
          <a:ln w="9525">
            <a:solidFill>
              <a:schemeClr val="tx1"/>
            </a:solidFill>
            <a:round/>
            <a:headEnd/>
            <a:tailEnd/>
          </a:ln>
          <a:effectLst/>
        </p:spPr>
        <p:txBody>
          <a:bodyPr/>
          <a:lstStyle/>
          <a:p>
            <a:endParaRPr lang="ja-JP" altLang="en-US" dirty="0">
              <a:ea typeface="MeiryoKe_PGothic" pitchFamily="50" charset="-128"/>
            </a:endParaRPr>
          </a:p>
        </p:txBody>
      </p:sp>
      <p:sp>
        <p:nvSpPr>
          <p:cNvPr id="26" name="Line 93"/>
          <p:cNvSpPr>
            <a:spLocks noChangeShapeType="1"/>
          </p:cNvSpPr>
          <p:nvPr/>
        </p:nvSpPr>
        <p:spPr bwMode="auto">
          <a:xfrm>
            <a:off x="4705047" y="5651676"/>
            <a:ext cx="720096" cy="0"/>
          </a:xfrm>
          <a:prstGeom prst="line">
            <a:avLst/>
          </a:prstGeom>
          <a:noFill/>
          <a:ln w="9525">
            <a:solidFill>
              <a:schemeClr val="tx1"/>
            </a:solidFill>
            <a:round/>
            <a:headEnd/>
            <a:tailEnd/>
          </a:ln>
          <a:effectLst/>
        </p:spPr>
        <p:txBody>
          <a:bodyPr/>
          <a:lstStyle/>
          <a:p>
            <a:endParaRPr lang="ja-JP" altLang="en-US" dirty="0">
              <a:ea typeface="MeiryoKe_PGothic" pitchFamily="50" charset="-128"/>
            </a:endParaRPr>
          </a:p>
        </p:txBody>
      </p:sp>
      <p:sp>
        <p:nvSpPr>
          <p:cNvPr id="27" name="Line 93"/>
          <p:cNvSpPr>
            <a:spLocks noChangeShapeType="1"/>
          </p:cNvSpPr>
          <p:nvPr/>
        </p:nvSpPr>
        <p:spPr bwMode="auto">
          <a:xfrm>
            <a:off x="5065095" y="6011724"/>
            <a:ext cx="360048" cy="0"/>
          </a:xfrm>
          <a:prstGeom prst="line">
            <a:avLst/>
          </a:prstGeom>
          <a:noFill/>
          <a:ln w="9525">
            <a:solidFill>
              <a:schemeClr val="tx1"/>
            </a:solidFill>
            <a:round/>
            <a:headEnd/>
            <a:tailEnd/>
          </a:ln>
          <a:effectLst/>
        </p:spPr>
        <p:txBody>
          <a:bodyPr/>
          <a:lstStyle/>
          <a:p>
            <a:endParaRPr lang="ja-JP" altLang="en-US" dirty="0">
              <a:ea typeface="MeiryoKe_PGothic" pitchFamily="50" charset="-128"/>
            </a:endParaRPr>
          </a:p>
        </p:txBody>
      </p:sp>
      <p:sp>
        <p:nvSpPr>
          <p:cNvPr id="28" name="Line 93"/>
          <p:cNvSpPr>
            <a:spLocks noChangeShapeType="1"/>
          </p:cNvSpPr>
          <p:nvPr/>
        </p:nvSpPr>
        <p:spPr bwMode="auto">
          <a:xfrm flipV="1">
            <a:off x="4525023" y="4031460"/>
            <a:ext cx="0" cy="1440192"/>
          </a:xfrm>
          <a:prstGeom prst="line">
            <a:avLst/>
          </a:prstGeom>
          <a:noFill/>
          <a:ln w="9525">
            <a:solidFill>
              <a:schemeClr val="tx1"/>
            </a:solidFill>
            <a:round/>
            <a:headEnd/>
            <a:tailEnd/>
          </a:ln>
          <a:effectLst/>
        </p:spPr>
        <p:txBody>
          <a:bodyPr/>
          <a:lstStyle/>
          <a:p>
            <a:endParaRPr lang="ja-JP" altLang="en-US" dirty="0">
              <a:ea typeface="MeiryoKe_PGothic" pitchFamily="50" charset="-128"/>
            </a:endParaRPr>
          </a:p>
        </p:txBody>
      </p:sp>
      <p:sp>
        <p:nvSpPr>
          <p:cNvPr id="29" name="Line 93"/>
          <p:cNvSpPr>
            <a:spLocks noChangeShapeType="1"/>
          </p:cNvSpPr>
          <p:nvPr/>
        </p:nvSpPr>
        <p:spPr bwMode="auto">
          <a:xfrm flipV="1">
            <a:off x="4705046" y="4211484"/>
            <a:ext cx="0" cy="1440192"/>
          </a:xfrm>
          <a:prstGeom prst="line">
            <a:avLst/>
          </a:prstGeom>
          <a:noFill/>
          <a:ln w="9525">
            <a:solidFill>
              <a:schemeClr val="tx1"/>
            </a:solidFill>
            <a:round/>
            <a:headEnd/>
            <a:tailEnd/>
          </a:ln>
          <a:effectLst/>
        </p:spPr>
        <p:txBody>
          <a:bodyPr/>
          <a:lstStyle/>
          <a:p>
            <a:endParaRPr lang="ja-JP" altLang="en-US" dirty="0">
              <a:ea typeface="MeiryoKe_PGothic" pitchFamily="50" charset="-128"/>
            </a:endParaRPr>
          </a:p>
        </p:txBody>
      </p:sp>
      <p:sp>
        <p:nvSpPr>
          <p:cNvPr id="30" name="Line 93"/>
          <p:cNvSpPr>
            <a:spLocks noChangeShapeType="1"/>
          </p:cNvSpPr>
          <p:nvPr/>
        </p:nvSpPr>
        <p:spPr bwMode="auto">
          <a:xfrm flipV="1">
            <a:off x="5065094" y="4571532"/>
            <a:ext cx="0" cy="1440192"/>
          </a:xfrm>
          <a:prstGeom prst="line">
            <a:avLst/>
          </a:prstGeom>
          <a:noFill/>
          <a:ln w="9525">
            <a:solidFill>
              <a:schemeClr val="tx1"/>
            </a:solidFill>
            <a:round/>
            <a:headEnd/>
            <a:tailEnd/>
          </a:ln>
          <a:effectLst/>
        </p:spPr>
        <p:txBody>
          <a:bodyPr/>
          <a:lstStyle/>
          <a:p>
            <a:endParaRPr lang="ja-JP" altLang="en-US" dirty="0">
              <a:ea typeface="MeiryoKe_PGothic" pitchFamily="50" charset="-128"/>
            </a:endParaRPr>
          </a:p>
        </p:txBody>
      </p:sp>
      <p:sp>
        <p:nvSpPr>
          <p:cNvPr id="31" name="Line 93"/>
          <p:cNvSpPr>
            <a:spLocks noChangeShapeType="1"/>
          </p:cNvSpPr>
          <p:nvPr/>
        </p:nvSpPr>
        <p:spPr bwMode="auto">
          <a:xfrm>
            <a:off x="4094316" y="4571532"/>
            <a:ext cx="430706" cy="0"/>
          </a:xfrm>
          <a:prstGeom prst="line">
            <a:avLst/>
          </a:prstGeom>
          <a:noFill/>
          <a:ln w="9525">
            <a:solidFill>
              <a:schemeClr val="tx1"/>
            </a:solidFill>
            <a:round/>
            <a:headEnd/>
            <a:tailEnd type="oval"/>
          </a:ln>
          <a:effectLst/>
        </p:spPr>
        <p:txBody>
          <a:bodyPr/>
          <a:lstStyle/>
          <a:p>
            <a:endParaRPr lang="ja-JP" altLang="en-US" dirty="0">
              <a:ea typeface="MeiryoKe_PGothic" pitchFamily="50" charset="-128"/>
            </a:endParaRPr>
          </a:p>
        </p:txBody>
      </p:sp>
      <p:sp>
        <p:nvSpPr>
          <p:cNvPr id="32" name="Line 93"/>
          <p:cNvSpPr>
            <a:spLocks noChangeShapeType="1"/>
          </p:cNvSpPr>
          <p:nvPr/>
        </p:nvSpPr>
        <p:spPr bwMode="auto">
          <a:xfrm>
            <a:off x="4094316" y="4751556"/>
            <a:ext cx="610730" cy="0"/>
          </a:xfrm>
          <a:prstGeom prst="line">
            <a:avLst/>
          </a:prstGeom>
          <a:noFill/>
          <a:ln w="9525">
            <a:solidFill>
              <a:schemeClr val="tx1"/>
            </a:solidFill>
            <a:round/>
            <a:headEnd/>
            <a:tailEnd type="oval"/>
          </a:ln>
          <a:effectLst/>
        </p:spPr>
        <p:txBody>
          <a:bodyPr/>
          <a:lstStyle/>
          <a:p>
            <a:endParaRPr lang="ja-JP" altLang="en-US" dirty="0">
              <a:ea typeface="MeiryoKe_PGothic" pitchFamily="50" charset="-128"/>
            </a:endParaRPr>
          </a:p>
        </p:txBody>
      </p:sp>
      <p:sp>
        <p:nvSpPr>
          <p:cNvPr id="33" name="Line 93"/>
          <p:cNvSpPr>
            <a:spLocks noChangeShapeType="1"/>
          </p:cNvSpPr>
          <p:nvPr/>
        </p:nvSpPr>
        <p:spPr bwMode="auto">
          <a:xfrm>
            <a:off x="4094316" y="5111604"/>
            <a:ext cx="970778" cy="0"/>
          </a:xfrm>
          <a:prstGeom prst="line">
            <a:avLst/>
          </a:prstGeom>
          <a:noFill/>
          <a:ln w="9525">
            <a:solidFill>
              <a:schemeClr val="tx1"/>
            </a:solidFill>
            <a:round/>
            <a:headEnd/>
            <a:tailEnd type="oval"/>
          </a:ln>
          <a:effectLst/>
        </p:spPr>
        <p:txBody>
          <a:bodyPr/>
          <a:lstStyle/>
          <a:p>
            <a:endParaRPr lang="ja-JP" altLang="en-US" dirty="0">
              <a:ea typeface="MeiryoKe_PGothic" pitchFamily="50" charset="-128"/>
            </a:endParaRPr>
          </a:p>
        </p:txBody>
      </p:sp>
      <p:sp>
        <p:nvSpPr>
          <p:cNvPr id="34" name="Rectangle 19"/>
          <p:cNvSpPr>
            <a:spLocks noChangeArrowheads="1"/>
          </p:cNvSpPr>
          <p:nvPr/>
        </p:nvSpPr>
        <p:spPr bwMode="auto">
          <a:xfrm>
            <a:off x="3734268" y="4211484"/>
            <a:ext cx="360363" cy="360363"/>
          </a:xfrm>
          <a:prstGeom prst="rect">
            <a:avLst/>
          </a:prstGeom>
          <a:noFill/>
          <a:ln w="28575">
            <a:noFill/>
            <a:miter lim="800000"/>
            <a:headEnd/>
            <a:tailEnd/>
          </a:ln>
          <a:effectLst/>
        </p:spPr>
        <p:txBody>
          <a:bodyPr wrap="none" anchor="ctr"/>
          <a:lstStyle/>
          <a:p>
            <a:pPr algn="ctr"/>
            <a:r>
              <a:rPr lang="en-US" altLang="ja-JP" sz="2000" i="1" baseline="0" dirty="0">
                <a:ea typeface="MeiryoKe_PGothic" pitchFamily="50" charset="-128"/>
              </a:rPr>
              <a:t>i</a:t>
            </a:r>
            <a:r>
              <a:rPr lang="en-US" altLang="ja-JP" sz="2000" baseline="-25000" dirty="0">
                <a:ea typeface="MeiryoKe_PGothic" pitchFamily="50" charset="-128"/>
              </a:rPr>
              <a:t>1</a:t>
            </a:r>
          </a:p>
        </p:txBody>
      </p:sp>
      <p:sp>
        <p:nvSpPr>
          <p:cNvPr id="35" name="Rectangle 19"/>
          <p:cNvSpPr>
            <a:spLocks noChangeArrowheads="1"/>
          </p:cNvSpPr>
          <p:nvPr/>
        </p:nvSpPr>
        <p:spPr bwMode="auto">
          <a:xfrm>
            <a:off x="3734268" y="4481520"/>
            <a:ext cx="360363" cy="360363"/>
          </a:xfrm>
          <a:prstGeom prst="rect">
            <a:avLst/>
          </a:prstGeom>
          <a:noFill/>
          <a:ln w="28575">
            <a:noFill/>
            <a:miter lim="800000"/>
            <a:headEnd/>
            <a:tailEnd/>
          </a:ln>
          <a:effectLst/>
        </p:spPr>
        <p:txBody>
          <a:bodyPr wrap="none" anchor="ctr"/>
          <a:lstStyle/>
          <a:p>
            <a:pPr algn="ctr"/>
            <a:r>
              <a:rPr lang="en-US" altLang="ja-JP" sz="2000" i="1" baseline="0" dirty="0">
                <a:ea typeface="MeiryoKe_PGothic" pitchFamily="50" charset="-128"/>
              </a:rPr>
              <a:t>i</a:t>
            </a:r>
            <a:r>
              <a:rPr lang="en-US" altLang="ja-JP" sz="2000" baseline="-25000" dirty="0">
                <a:ea typeface="MeiryoKe_PGothic" pitchFamily="50" charset="-128"/>
              </a:rPr>
              <a:t>2</a:t>
            </a:r>
          </a:p>
        </p:txBody>
      </p:sp>
      <p:sp>
        <p:nvSpPr>
          <p:cNvPr id="36" name="Rectangle 19"/>
          <p:cNvSpPr>
            <a:spLocks noChangeArrowheads="1"/>
          </p:cNvSpPr>
          <p:nvPr/>
        </p:nvSpPr>
        <p:spPr bwMode="auto">
          <a:xfrm>
            <a:off x="3734268" y="5021592"/>
            <a:ext cx="360363" cy="360363"/>
          </a:xfrm>
          <a:prstGeom prst="rect">
            <a:avLst/>
          </a:prstGeom>
          <a:noFill/>
          <a:ln w="28575">
            <a:noFill/>
            <a:miter lim="800000"/>
            <a:headEnd/>
            <a:tailEnd/>
          </a:ln>
          <a:effectLst/>
        </p:spPr>
        <p:txBody>
          <a:bodyPr wrap="none" anchor="ctr"/>
          <a:lstStyle/>
          <a:p>
            <a:pPr algn="ctr"/>
            <a:r>
              <a:rPr lang="en-US" altLang="ja-JP" sz="2000" i="1" baseline="0" dirty="0">
                <a:ea typeface="MeiryoKe_PGothic" pitchFamily="50" charset="-128"/>
              </a:rPr>
              <a:t>i</a:t>
            </a:r>
            <a:r>
              <a:rPr lang="en-US" altLang="ja-JP" sz="2000" i="1" baseline="-25000" dirty="0">
                <a:ea typeface="MeiryoKe_PGothic" pitchFamily="50" charset="-128"/>
              </a:rPr>
              <a:t>n</a:t>
            </a:r>
          </a:p>
        </p:txBody>
      </p:sp>
      <p:sp>
        <p:nvSpPr>
          <p:cNvPr id="37" name="Rectangle 19"/>
          <p:cNvSpPr>
            <a:spLocks noChangeArrowheads="1"/>
          </p:cNvSpPr>
          <p:nvPr/>
        </p:nvSpPr>
        <p:spPr bwMode="auto">
          <a:xfrm>
            <a:off x="3824280" y="4751556"/>
            <a:ext cx="360363" cy="360363"/>
          </a:xfrm>
          <a:prstGeom prst="rect">
            <a:avLst/>
          </a:prstGeom>
          <a:noFill/>
          <a:ln w="28575">
            <a:noFill/>
            <a:miter lim="800000"/>
            <a:headEnd/>
            <a:tailEnd/>
          </a:ln>
          <a:effectLst/>
        </p:spPr>
        <p:txBody>
          <a:bodyPr vert="eaVert" wrap="none" anchor="ctr"/>
          <a:lstStyle/>
          <a:p>
            <a:pPr lvl="0" algn="r">
              <a:lnSpc>
                <a:spcPct val="120000"/>
              </a:lnSpc>
              <a:spcBef>
                <a:spcPct val="20000"/>
              </a:spcBef>
              <a:buClr>
                <a:srgbClr val="FF9999"/>
              </a:buClr>
            </a:pPr>
            <a:r>
              <a:rPr kumimoji="0" lang="en-US" altLang="ja-JP" sz="1600" baseline="0" dirty="0">
                <a:solidFill>
                  <a:srgbClr val="000000"/>
                </a:solidFill>
                <a:ea typeface="MeiryoKe_PGothic" pitchFamily="50" charset="-128"/>
              </a:rPr>
              <a:t>…</a:t>
            </a:r>
          </a:p>
        </p:txBody>
      </p:sp>
      <p:sp>
        <p:nvSpPr>
          <p:cNvPr id="38" name="Rectangle 19"/>
          <p:cNvSpPr>
            <a:spLocks noChangeArrowheads="1"/>
          </p:cNvSpPr>
          <p:nvPr/>
        </p:nvSpPr>
        <p:spPr bwMode="auto">
          <a:xfrm>
            <a:off x="5084448" y="4211484"/>
            <a:ext cx="360363" cy="360363"/>
          </a:xfrm>
          <a:prstGeom prst="rect">
            <a:avLst/>
          </a:prstGeom>
          <a:noFill/>
          <a:ln w="28575">
            <a:noFill/>
            <a:miter lim="800000"/>
            <a:headEnd/>
            <a:tailEnd/>
          </a:ln>
          <a:effectLst/>
        </p:spPr>
        <p:txBody>
          <a:bodyPr vert="eaVert" wrap="none" anchor="b"/>
          <a:lstStyle/>
          <a:p>
            <a:pPr lvl="0" algn="ctr">
              <a:lnSpc>
                <a:spcPct val="120000"/>
              </a:lnSpc>
              <a:spcBef>
                <a:spcPct val="20000"/>
              </a:spcBef>
              <a:buClr>
                <a:srgbClr val="FF9999"/>
              </a:buClr>
            </a:pPr>
            <a:r>
              <a:rPr kumimoji="0" lang="en-US" altLang="ja-JP" sz="1600" baseline="0" dirty="0">
                <a:solidFill>
                  <a:srgbClr val="000000"/>
                </a:solidFill>
                <a:ea typeface="MeiryoKe_PGothic" pitchFamily="50" charset="-128"/>
              </a:rPr>
              <a:t>…</a:t>
            </a:r>
          </a:p>
        </p:txBody>
      </p:sp>
      <p:sp>
        <p:nvSpPr>
          <p:cNvPr id="39" name="Rectangle 19"/>
          <p:cNvSpPr>
            <a:spLocks noChangeArrowheads="1"/>
          </p:cNvSpPr>
          <p:nvPr/>
        </p:nvSpPr>
        <p:spPr bwMode="auto">
          <a:xfrm>
            <a:off x="5084448" y="5651676"/>
            <a:ext cx="360363" cy="360363"/>
          </a:xfrm>
          <a:prstGeom prst="rect">
            <a:avLst/>
          </a:prstGeom>
          <a:noFill/>
          <a:ln w="28575">
            <a:noFill/>
            <a:miter lim="800000"/>
            <a:headEnd/>
            <a:tailEnd/>
          </a:ln>
          <a:effectLst/>
        </p:spPr>
        <p:txBody>
          <a:bodyPr vert="eaVert" wrap="none" anchor="b"/>
          <a:lstStyle/>
          <a:p>
            <a:pPr lvl="0" algn="ctr">
              <a:lnSpc>
                <a:spcPct val="120000"/>
              </a:lnSpc>
              <a:spcBef>
                <a:spcPct val="20000"/>
              </a:spcBef>
              <a:buClr>
                <a:srgbClr val="FF9999"/>
              </a:buClr>
            </a:pPr>
            <a:r>
              <a:rPr kumimoji="0" lang="en-US" altLang="ja-JP" sz="1600" baseline="0" dirty="0">
                <a:solidFill>
                  <a:srgbClr val="000000"/>
                </a:solidFill>
                <a:ea typeface="MeiryoKe_PGothic" pitchFamily="50" charset="-128"/>
              </a:rPr>
              <a:t>…</a:t>
            </a:r>
          </a:p>
        </p:txBody>
      </p:sp>
    </p:spTree>
    <p:extLst>
      <p:ext uri="{BB962C8B-B14F-4D97-AF65-F5344CB8AC3E}">
        <p14:creationId xmlns:p14="http://schemas.microsoft.com/office/powerpoint/2010/main" val="9362418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RISC-V </a:t>
            </a:r>
            <a:r>
              <a:rPr kumimoji="1" lang="ja-JP" altLang="en-US" dirty="0"/>
              <a:t>のロードとストアの違い</a:t>
            </a:r>
          </a:p>
        </p:txBody>
      </p:sp>
      <p:sp>
        <p:nvSpPr>
          <p:cNvPr id="3" name="テキスト プレースホルダー 2"/>
          <p:cNvSpPr>
            <a:spLocks noGrp="1"/>
          </p:cNvSpPr>
          <p:nvPr>
            <p:ph type="body" sz="quarter" idx="10"/>
          </p:nvPr>
        </p:nvSpPr>
        <p:spPr>
          <a:xfrm>
            <a:off x="611956" y="3969006"/>
            <a:ext cx="8280092" cy="2339719"/>
          </a:xfrm>
        </p:spPr>
        <p:txBody>
          <a:bodyPr/>
          <a:lstStyle/>
          <a:p>
            <a:r>
              <a:rPr kumimoji="1" lang="ja-JP" altLang="en-US" dirty="0"/>
              <a:t>どちらもレジスタのオペランドは２つ</a:t>
            </a:r>
            <a:endParaRPr kumimoji="1" lang="en-US" altLang="ja-JP" dirty="0"/>
          </a:p>
          <a:p>
            <a:pPr lvl="1"/>
            <a:r>
              <a:rPr kumimoji="1" lang="ja-JP" altLang="en-US" dirty="0"/>
              <a:t>しかし，使用するビット位置が違う</a:t>
            </a:r>
            <a:endParaRPr kumimoji="1" lang="en-US" altLang="ja-JP" dirty="0"/>
          </a:p>
          <a:p>
            <a:pPr lvl="2"/>
            <a:r>
              <a:rPr kumimoji="1" lang="en-US" altLang="ja-JP" dirty="0"/>
              <a:t>LW: </a:t>
            </a:r>
            <a:r>
              <a:rPr kumimoji="1" lang="en-US" altLang="ja-JP" dirty="0" err="1"/>
              <a:t>rd</a:t>
            </a:r>
            <a:r>
              <a:rPr kumimoji="1" lang="en-US" altLang="ja-JP" dirty="0"/>
              <a:t>, rs1   /    SW: rs1, rs2</a:t>
            </a:r>
          </a:p>
          <a:p>
            <a:pPr lvl="1"/>
            <a:r>
              <a:rPr lang="en-US" altLang="ja-JP" dirty="0"/>
              <a:t>SW </a:t>
            </a:r>
            <a:r>
              <a:rPr lang="ja-JP" altLang="en-US" dirty="0"/>
              <a:t>では </a:t>
            </a:r>
            <a:r>
              <a:rPr lang="en-US" altLang="ja-JP" dirty="0"/>
              <a:t>immediate </a:t>
            </a:r>
            <a:r>
              <a:rPr lang="ja-JP" altLang="en-US" dirty="0"/>
              <a:t>が </a:t>
            </a:r>
            <a:r>
              <a:rPr lang="en-US" altLang="ja-JP" dirty="0"/>
              <a:t>[11:5] </a:t>
            </a:r>
            <a:r>
              <a:rPr lang="ja-JP" altLang="en-US" dirty="0"/>
              <a:t>と </a:t>
            </a:r>
            <a:r>
              <a:rPr lang="en-US" altLang="ja-JP" dirty="0"/>
              <a:t>[4:0] </a:t>
            </a:r>
            <a:r>
              <a:rPr lang="ja-JP" altLang="en-US" dirty="0"/>
              <a:t>に分断されている</a:t>
            </a:r>
            <a:endParaRPr kumimoji="1" lang="en-US" altLang="ja-JP" dirty="0"/>
          </a:p>
          <a:p>
            <a:r>
              <a:rPr kumimoji="1" lang="ja-JP" altLang="en-US" dirty="0"/>
              <a:t>これの説明が大ざっぱすぎたので，補足したい</a:t>
            </a:r>
            <a:endParaRPr kumimoji="1" lang="en-US" altLang="ja-JP" dirty="0"/>
          </a:p>
        </p:txBody>
      </p:sp>
      <p:sp>
        <p:nvSpPr>
          <p:cNvPr id="4" name="Text Box 30"/>
          <p:cNvSpPr txBox="1">
            <a:spLocks noChangeArrowheads="1"/>
          </p:cNvSpPr>
          <p:nvPr/>
        </p:nvSpPr>
        <p:spPr bwMode="auto">
          <a:xfrm>
            <a:off x="5292008" y="2438989"/>
            <a:ext cx="1080116" cy="360362"/>
          </a:xfrm>
          <a:prstGeom prst="rect">
            <a:avLst/>
          </a:prstGeom>
          <a:ln>
            <a:headEnd/>
            <a:tailEnd/>
          </a:ln>
          <a:effectLst/>
        </p:spPr>
        <p:style>
          <a:lnRef idx="1">
            <a:schemeClr val="accent5"/>
          </a:lnRef>
          <a:fillRef idx="2">
            <a:schemeClr val="accent5"/>
          </a:fillRef>
          <a:effectRef idx="1">
            <a:schemeClr val="accent5"/>
          </a:effectRef>
          <a:fontRef idx="minor">
            <a:schemeClr val="dk1"/>
          </a:fontRef>
        </p:style>
        <p:txBody>
          <a:bodyPr wrap="none" anchor="ctr" anchorCtr="1"/>
          <a:lstStyle/>
          <a:p>
            <a:r>
              <a:rPr lang="en-US" altLang="ja-JP" dirty="0" err="1"/>
              <a:t>imm</a:t>
            </a:r>
            <a:r>
              <a:rPr lang="en-US" altLang="ja-JP" dirty="0"/>
              <a:t>[4:0]</a:t>
            </a:r>
            <a:endParaRPr lang="en-US" altLang="ja-JP" dirty="0">
              <a:latin typeface="+mn-lt"/>
            </a:endParaRPr>
          </a:p>
        </p:txBody>
      </p:sp>
      <p:sp>
        <p:nvSpPr>
          <p:cNvPr id="5" name="Text Box 31"/>
          <p:cNvSpPr txBox="1">
            <a:spLocks noChangeArrowheads="1"/>
          </p:cNvSpPr>
          <p:nvPr/>
        </p:nvSpPr>
        <p:spPr bwMode="auto">
          <a:xfrm>
            <a:off x="6372020" y="2438989"/>
            <a:ext cx="1439606" cy="360362"/>
          </a:xfrm>
          <a:prstGeom prst="rect">
            <a:avLst/>
          </a:prstGeom>
          <a:ln>
            <a:headEnd/>
            <a:tailEnd/>
          </a:ln>
          <a:effectLst/>
        </p:spPr>
        <p:style>
          <a:lnRef idx="1">
            <a:schemeClr val="dk1"/>
          </a:lnRef>
          <a:fillRef idx="2">
            <a:schemeClr val="dk1"/>
          </a:fillRef>
          <a:effectRef idx="1">
            <a:schemeClr val="dk1"/>
          </a:effectRef>
          <a:fontRef idx="minor">
            <a:schemeClr val="dk1"/>
          </a:fontRef>
        </p:style>
        <p:txBody>
          <a:bodyPr wrap="none" anchor="ctr" anchorCtr="1"/>
          <a:lstStyle/>
          <a:p>
            <a:pPr eaLnBrk="1" hangingPunct="1"/>
            <a:r>
              <a:rPr lang="en-US" altLang="ja-JP" dirty="0">
                <a:latin typeface="+mn-lt"/>
              </a:rPr>
              <a:t>0100011</a:t>
            </a:r>
          </a:p>
        </p:txBody>
      </p:sp>
      <p:sp>
        <p:nvSpPr>
          <p:cNvPr id="6" name="Text Box 28"/>
          <p:cNvSpPr txBox="1">
            <a:spLocks noChangeArrowheads="1"/>
          </p:cNvSpPr>
          <p:nvPr/>
        </p:nvSpPr>
        <p:spPr bwMode="auto">
          <a:xfrm>
            <a:off x="3401987" y="2438989"/>
            <a:ext cx="1080115" cy="360362"/>
          </a:xfrm>
          <a:prstGeom prst="rect">
            <a:avLst/>
          </a:prstGeom>
          <a:ln>
            <a:headEnd/>
            <a:tailEnd/>
          </a:ln>
          <a:effectLst/>
        </p:spPr>
        <p:style>
          <a:lnRef idx="1">
            <a:schemeClr val="accent4"/>
          </a:lnRef>
          <a:fillRef idx="2">
            <a:schemeClr val="accent4"/>
          </a:fillRef>
          <a:effectRef idx="1">
            <a:schemeClr val="accent4"/>
          </a:effectRef>
          <a:fontRef idx="minor">
            <a:schemeClr val="dk1"/>
          </a:fontRef>
        </p:style>
        <p:txBody>
          <a:bodyPr wrap="none" anchor="ctr" anchorCtr="1"/>
          <a:lstStyle/>
          <a:p>
            <a:pPr eaLnBrk="1" hangingPunct="1"/>
            <a:r>
              <a:rPr lang="en-US" altLang="ja-JP" dirty="0">
                <a:latin typeface="+mn-lt"/>
              </a:rPr>
              <a:t>rs1</a:t>
            </a:r>
          </a:p>
        </p:txBody>
      </p:sp>
      <p:sp>
        <p:nvSpPr>
          <p:cNvPr id="7" name="Text Box 29"/>
          <p:cNvSpPr txBox="1">
            <a:spLocks noChangeArrowheads="1"/>
          </p:cNvSpPr>
          <p:nvPr/>
        </p:nvSpPr>
        <p:spPr bwMode="auto">
          <a:xfrm>
            <a:off x="4481998" y="2438989"/>
            <a:ext cx="810111" cy="360362"/>
          </a:xfrm>
          <a:prstGeom prst="rect">
            <a:avLst/>
          </a:prstGeom>
          <a:ln>
            <a:headEnd/>
            <a:tailEnd/>
          </a:ln>
          <a:effectLst/>
        </p:spPr>
        <p:style>
          <a:lnRef idx="1">
            <a:schemeClr val="dk1"/>
          </a:lnRef>
          <a:fillRef idx="2">
            <a:schemeClr val="dk1"/>
          </a:fillRef>
          <a:effectRef idx="1">
            <a:schemeClr val="dk1"/>
          </a:effectRef>
          <a:fontRef idx="minor">
            <a:schemeClr val="dk1"/>
          </a:fontRef>
        </p:style>
        <p:txBody>
          <a:bodyPr wrap="none" anchor="ctr" anchorCtr="1"/>
          <a:lstStyle/>
          <a:p>
            <a:pPr eaLnBrk="1" hangingPunct="1"/>
            <a:r>
              <a:rPr lang="en-US" altLang="ja-JP" dirty="0">
                <a:latin typeface="+mn-lt"/>
              </a:rPr>
              <a:t>010</a:t>
            </a:r>
          </a:p>
        </p:txBody>
      </p:sp>
      <p:sp>
        <p:nvSpPr>
          <p:cNvPr id="8" name="正方形/長方形 7"/>
          <p:cNvSpPr/>
          <p:nvPr/>
        </p:nvSpPr>
        <p:spPr bwMode="auto">
          <a:xfrm>
            <a:off x="521955" y="2078985"/>
            <a:ext cx="1440016" cy="360004"/>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t"/>
          <a:lstStyle/>
          <a:p>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SW : (x[rs1] + immediate) </a:t>
            </a:r>
            <a:r>
              <a:rPr lang="ja-JP" altLang="en-US" sz="1600" dirty="0">
                <a:solidFill>
                  <a:schemeClr val="tx1">
                    <a:lumMod val="85000"/>
                    <a:lumOff val="15000"/>
                  </a:schemeClr>
                </a:solidFill>
                <a:latin typeface="Consolas" panose="020B0609020204030204" pitchFamily="49" charset="0"/>
                <a:ea typeface="メイリオ" panose="020B0604030504040204" pitchFamily="50" charset="-128"/>
              </a:rPr>
              <a:t>←</a:t>
            </a:r>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 [rs2]</a:t>
            </a:r>
            <a:endParaRPr kumimoji="1" lang="ja-JP" altLang="en-US" sz="1600" dirty="0">
              <a:solidFill>
                <a:schemeClr val="tx1">
                  <a:lumMod val="85000"/>
                  <a:lumOff val="15000"/>
                </a:schemeClr>
              </a:solidFill>
              <a:latin typeface="Consolas" panose="020B0609020204030204" pitchFamily="49" charset="0"/>
              <a:ea typeface="メイリオ" panose="020B0604030504040204" pitchFamily="50" charset="-128"/>
            </a:endParaRPr>
          </a:p>
        </p:txBody>
      </p:sp>
      <p:sp>
        <p:nvSpPr>
          <p:cNvPr id="9" name="Text Box 27"/>
          <p:cNvSpPr txBox="1">
            <a:spLocks noChangeArrowheads="1"/>
          </p:cNvSpPr>
          <p:nvPr/>
        </p:nvSpPr>
        <p:spPr bwMode="auto">
          <a:xfrm>
            <a:off x="611956" y="2438989"/>
            <a:ext cx="1710019" cy="360362"/>
          </a:xfrm>
          <a:prstGeom prst="rect">
            <a:avLst/>
          </a:prstGeom>
          <a:ln>
            <a:headEnd/>
            <a:tailEnd/>
          </a:ln>
          <a:effectLst/>
        </p:spPr>
        <p:style>
          <a:lnRef idx="1">
            <a:schemeClr val="accent6"/>
          </a:lnRef>
          <a:fillRef idx="2">
            <a:schemeClr val="accent6"/>
          </a:fillRef>
          <a:effectRef idx="1">
            <a:schemeClr val="accent6"/>
          </a:effectRef>
          <a:fontRef idx="minor">
            <a:schemeClr val="dk1"/>
          </a:fontRef>
        </p:style>
        <p:txBody>
          <a:bodyPr wrap="none" anchor="ctr" anchorCtr="1"/>
          <a:lstStyle/>
          <a:p>
            <a:pPr eaLnBrk="1" hangingPunct="1"/>
            <a:r>
              <a:rPr lang="en-US" altLang="ja-JP" dirty="0"/>
              <a:t>immediate[</a:t>
            </a:r>
            <a:r>
              <a:rPr lang="en-US" altLang="ja-JP" dirty="0">
                <a:latin typeface="+mn-lt"/>
              </a:rPr>
              <a:t>11:5]</a:t>
            </a:r>
            <a:endParaRPr lang="ja-JP" altLang="ja-JP" dirty="0">
              <a:latin typeface="+mn-lt"/>
            </a:endParaRPr>
          </a:p>
        </p:txBody>
      </p:sp>
      <p:sp>
        <p:nvSpPr>
          <p:cNvPr id="10" name="Text Box 27"/>
          <p:cNvSpPr txBox="1">
            <a:spLocks noChangeArrowheads="1"/>
          </p:cNvSpPr>
          <p:nvPr/>
        </p:nvSpPr>
        <p:spPr bwMode="auto">
          <a:xfrm>
            <a:off x="2321975" y="2438989"/>
            <a:ext cx="1079500" cy="360362"/>
          </a:xfrm>
          <a:prstGeom prst="rect">
            <a:avLst/>
          </a:prstGeom>
          <a:ln>
            <a:headEnd/>
            <a:tailEnd/>
          </a:ln>
          <a:effectLst/>
        </p:spPr>
        <p:style>
          <a:lnRef idx="1">
            <a:schemeClr val="accent1"/>
          </a:lnRef>
          <a:fillRef idx="2">
            <a:schemeClr val="accent1"/>
          </a:fillRef>
          <a:effectRef idx="1">
            <a:schemeClr val="accent1"/>
          </a:effectRef>
          <a:fontRef idx="minor">
            <a:schemeClr val="dk1"/>
          </a:fontRef>
        </p:style>
        <p:txBody>
          <a:bodyPr wrap="none" anchor="ctr" anchorCtr="1"/>
          <a:lstStyle/>
          <a:p>
            <a:pPr eaLnBrk="1" hangingPunct="1"/>
            <a:r>
              <a:rPr lang="en-US" altLang="ja-JP" dirty="0"/>
              <a:t>rs2</a:t>
            </a:r>
            <a:endParaRPr lang="ja-JP" altLang="ja-JP" dirty="0">
              <a:latin typeface="+mn-lt"/>
            </a:endParaRPr>
          </a:p>
        </p:txBody>
      </p:sp>
      <p:sp>
        <p:nvSpPr>
          <p:cNvPr id="11" name="Text Box 30"/>
          <p:cNvSpPr txBox="1">
            <a:spLocks noChangeArrowheads="1"/>
          </p:cNvSpPr>
          <p:nvPr/>
        </p:nvSpPr>
        <p:spPr bwMode="auto">
          <a:xfrm>
            <a:off x="5292008" y="1538979"/>
            <a:ext cx="1080116" cy="360362"/>
          </a:xfrm>
          <a:prstGeom prst="rect">
            <a:avLst/>
          </a:prstGeom>
          <a:ln>
            <a:headEnd/>
            <a:tailEnd/>
          </a:ln>
          <a:effectLst/>
        </p:spPr>
        <p:style>
          <a:lnRef idx="1">
            <a:schemeClr val="accent5"/>
          </a:lnRef>
          <a:fillRef idx="2">
            <a:schemeClr val="accent5"/>
          </a:fillRef>
          <a:effectRef idx="1">
            <a:schemeClr val="accent5"/>
          </a:effectRef>
          <a:fontRef idx="minor">
            <a:schemeClr val="dk1"/>
          </a:fontRef>
        </p:style>
        <p:txBody>
          <a:bodyPr wrap="none" anchor="ctr" anchorCtr="1"/>
          <a:lstStyle/>
          <a:p>
            <a:pPr eaLnBrk="1" hangingPunct="1"/>
            <a:r>
              <a:rPr lang="en-US" altLang="ja-JP" dirty="0" err="1">
                <a:latin typeface="+mn-lt"/>
              </a:rPr>
              <a:t>rd</a:t>
            </a:r>
            <a:endParaRPr lang="en-US" altLang="ja-JP" dirty="0">
              <a:latin typeface="+mn-lt"/>
            </a:endParaRPr>
          </a:p>
        </p:txBody>
      </p:sp>
      <p:sp>
        <p:nvSpPr>
          <p:cNvPr id="12" name="Text Box 31"/>
          <p:cNvSpPr txBox="1">
            <a:spLocks noChangeArrowheads="1"/>
          </p:cNvSpPr>
          <p:nvPr/>
        </p:nvSpPr>
        <p:spPr bwMode="auto">
          <a:xfrm>
            <a:off x="6372020" y="1538979"/>
            <a:ext cx="1439606" cy="360362"/>
          </a:xfrm>
          <a:prstGeom prst="rect">
            <a:avLst/>
          </a:prstGeom>
          <a:ln>
            <a:headEnd/>
            <a:tailEnd/>
          </a:ln>
          <a:effectLst/>
        </p:spPr>
        <p:style>
          <a:lnRef idx="1">
            <a:schemeClr val="dk1"/>
          </a:lnRef>
          <a:fillRef idx="2">
            <a:schemeClr val="dk1"/>
          </a:fillRef>
          <a:effectRef idx="1">
            <a:schemeClr val="dk1"/>
          </a:effectRef>
          <a:fontRef idx="minor">
            <a:schemeClr val="dk1"/>
          </a:fontRef>
        </p:style>
        <p:txBody>
          <a:bodyPr wrap="none" anchor="ctr" anchorCtr="1"/>
          <a:lstStyle/>
          <a:p>
            <a:pPr eaLnBrk="1" hangingPunct="1"/>
            <a:r>
              <a:rPr lang="en-US" altLang="ja-JP" dirty="0">
                <a:latin typeface="+mn-lt"/>
              </a:rPr>
              <a:t>0000011</a:t>
            </a:r>
          </a:p>
        </p:txBody>
      </p:sp>
      <p:sp>
        <p:nvSpPr>
          <p:cNvPr id="13" name="Text Box 28"/>
          <p:cNvSpPr txBox="1">
            <a:spLocks noChangeArrowheads="1"/>
          </p:cNvSpPr>
          <p:nvPr/>
        </p:nvSpPr>
        <p:spPr bwMode="auto">
          <a:xfrm>
            <a:off x="3401987" y="1538979"/>
            <a:ext cx="1080115" cy="360362"/>
          </a:xfrm>
          <a:prstGeom prst="rect">
            <a:avLst/>
          </a:prstGeom>
          <a:ln>
            <a:headEnd/>
            <a:tailEnd/>
          </a:ln>
          <a:effectLst/>
        </p:spPr>
        <p:style>
          <a:lnRef idx="1">
            <a:schemeClr val="accent4"/>
          </a:lnRef>
          <a:fillRef idx="2">
            <a:schemeClr val="accent4"/>
          </a:fillRef>
          <a:effectRef idx="1">
            <a:schemeClr val="accent4"/>
          </a:effectRef>
          <a:fontRef idx="minor">
            <a:schemeClr val="dk1"/>
          </a:fontRef>
        </p:style>
        <p:txBody>
          <a:bodyPr wrap="none" anchor="ctr" anchorCtr="1"/>
          <a:lstStyle/>
          <a:p>
            <a:pPr eaLnBrk="1" hangingPunct="1"/>
            <a:r>
              <a:rPr lang="en-US" altLang="ja-JP" dirty="0">
                <a:latin typeface="+mn-lt"/>
              </a:rPr>
              <a:t>rs1</a:t>
            </a:r>
          </a:p>
        </p:txBody>
      </p:sp>
      <p:sp>
        <p:nvSpPr>
          <p:cNvPr id="14" name="Text Box 29"/>
          <p:cNvSpPr txBox="1">
            <a:spLocks noChangeArrowheads="1"/>
          </p:cNvSpPr>
          <p:nvPr/>
        </p:nvSpPr>
        <p:spPr bwMode="auto">
          <a:xfrm>
            <a:off x="4481998" y="1538979"/>
            <a:ext cx="810111" cy="360362"/>
          </a:xfrm>
          <a:prstGeom prst="rect">
            <a:avLst/>
          </a:prstGeom>
          <a:ln>
            <a:headEnd/>
            <a:tailEnd/>
          </a:ln>
          <a:effectLst/>
        </p:spPr>
        <p:style>
          <a:lnRef idx="1">
            <a:schemeClr val="dk1"/>
          </a:lnRef>
          <a:fillRef idx="2">
            <a:schemeClr val="dk1"/>
          </a:fillRef>
          <a:effectRef idx="1">
            <a:schemeClr val="dk1"/>
          </a:effectRef>
          <a:fontRef idx="minor">
            <a:schemeClr val="dk1"/>
          </a:fontRef>
        </p:style>
        <p:txBody>
          <a:bodyPr wrap="none" anchor="ctr" anchorCtr="1"/>
          <a:lstStyle/>
          <a:p>
            <a:pPr eaLnBrk="1" hangingPunct="1"/>
            <a:r>
              <a:rPr lang="en-US" altLang="ja-JP" dirty="0">
                <a:latin typeface="+mn-lt"/>
              </a:rPr>
              <a:t>010</a:t>
            </a:r>
          </a:p>
        </p:txBody>
      </p:sp>
      <p:sp>
        <p:nvSpPr>
          <p:cNvPr id="15" name="正方形/長方形 14"/>
          <p:cNvSpPr/>
          <p:nvPr/>
        </p:nvSpPr>
        <p:spPr bwMode="auto">
          <a:xfrm>
            <a:off x="521955" y="1178975"/>
            <a:ext cx="1440016" cy="360004"/>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t"/>
          <a:lstStyle/>
          <a:p>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LW : x[</a:t>
            </a:r>
            <a:r>
              <a:rPr lang="en-US" altLang="ja-JP" sz="1600" dirty="0" err="1">
                <a:solidFill>
                  <a:schemeClr val="tx1">
                    <a:lumMod val="85000"/>
                    <a:lumOff val="15000"/>
                  </a:schemeClr>
                </a:solidFill>
                <a:latin typeface="Consolas" panose="020B0609020204030204" pitchFamily="49" charset="0"/>
                <a:ea typeface="メイリオ" panose="020B0604030504040204" pitchFamily="50" charset="-128"/>
              </a:rPr>
              <a:t>rd</a:t>
            </a:r>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 </a:t>
            </a:r>
            <a:r>
              <a:rPr lang="ja-JP" altLang="en-US" sz="1600" dirty="0">
                <a:solidFill>
                  <a:schemeClr val="tx1">
                    <a:lumMod val="85000"/>
                    <a:lumOff val="15000"/>
                  </a:schemeClr>
                </a:solidFill>
                <a:latin typeface="Consolas" panose="020B0609020204030204" pitchFamily="49" charset="0"/>
                <a:ea typeface="メイリオ" panose="020B0604030504040204" pitchFamily="50" charset="-128"/>
              </a:rPr>
              <a:t>←</a:t>
            </a:r>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 (x[rs1] + immediate)</a:t>
            </a:r>
            <a:endParaRPr kumimoji="1" lang="ja-JP" altLang="en-US" sz="1600" dirty="0">
              <a:solidFill>
                <a:schemeClr val="tx1">
                  <a:lumMod val="85000"/>
                  <a:lumOff val="15000"/>
                </a:schemeClr>
              </a:solidFill>
              <a:latin typeface="Consolas" panose="020B0609020204030204" pitchFamily="49" charset="0"/>
              <a:ea typeface="メイリオ" panose="020B0604030504040204" pitchFamily="50" charset="-128"/>
            </a:endParaRPr>
          </a:p>
        </p:txBody>
      </p:sp>
      <p:sp>
        <p:nvSpPr>
          <p:cNvPr id="16" name="Text Box 27"/>
          <p:cNvSpPr txBox="1">
            <a:spLocks noChangeArrowheads="1"/>
          </p:cNvSpPr>
          <p:nvPr/>
        </p:nvSpPr>
        <p:spPr bwMode="auto">
          <a:xfrm>
            <a:off x="611956" y="1538979"/>
            <a:ext cx="2790031" cy="360362"/>
          </a:xfrm>
          <a:prstGeom prst="rect">
            <a:avLst/>
          </a:prstGeom>
          <a:ln>
            <a:headEnd/>
            <a:tailEnd/>
          </a:ln>
          <a:effectLst/>
        </p:spPr>
        <p:style>
          <a:lnRef idx="1">
            <a:schemeClr val="accent6"/>
          </a:lnRef>
          <a:fillRef idx="2">
            <a:schemeClr val="accent6"/>
          </a:fillRef>
          <a:effectRef idx="1">
            <a:schemeClr val="accent6"/>
          </a:effectRef>
          <a:fontRef idx="minor">
            <a:schemeClr val="dk1"/>
          </a:fontRef>
        </p:style>
        <p:txBody>
          <a:bodyPr wrap="none" anchor="ctr" anchorCtr="1"/>
          <a:lstStyle/>
          <a:p>
            <a:r>
              <a:rPr lang="en-US" altLang="ja-JP" dirty="0"/>
              <a:t>immediate[11:0]</a:t>
            </a:r>
            <a:endParaRPr lang="ja-JP" altLang="ja-JP" dirty="0"/>
          </a:p>
        </p:txBody>
      </p:sp>
    </p:spTree>
    <p:extLst>
      <p:ext uri="{BB962C8B-B14F-4D97-AF65-F5344CB8AC3E}">
        <p14:creationId xmlns:p14="http://schemas.microsoft.com/office/powerpoint/2010/main" val="14683810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cerulean">
  <a:themeElements>
    <a:clrScheme name="ユーザー定義 1">
      <a:dk1>
        <a:sysClr val="windowText" lastClr="000000"/>
      </a:dk1>
      <a:lt1>
        <a:sysClr val="window" lastClr="FFFFFF"/>
      </a:lt1>
      <a:dk2>
        <a:srgbClr val="F4EB00"/>
      </a:dk2>
      <a:lt2>
        <a:srgbClr val="C4FF4A"/>
      </a:lt2>
      <a:accent1>
        <a:srgbClr val="4F81BD"/>
      </a:accent1>
      <a:accent2>
        <a:srgbClr val="C0504D"/>
      </a:accent2>
      <a:accent3>
        <a:srgbClr val="9BBB59"/>
      </a:accent3>
      <a:accent4>
        <a:srgbClr val="8064A2"/>
      </a:accent4>
      <a:accent5>
        <a:srgbClr val="328FAC"/>
      </a:accent5>
      <a:accent6>
        <a:srgbClr val="D87552"/>
      </a:accent6>
      <a:hlink>
        <a:srgbClr val="0000FF"/>
      </a:hlink>
      <a:folHlink>
        <a:srgbClr val="800080"/>
      </a:folHlink>
    </a:clrScheme>
    <a:fontScheme name="メイリオ-SegoeUI">
      <a:majorFont>
        <a:latin typeface="Segoe UI"/>
        <a:ea typeface="メイリオ"/>
        <a:cs typeface=""/>
      </a:majorFont>
      <a:minorFont>
        <a:latin typeface="Segoe UI"/>
        <a:ea typeface="メイリオ"/>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a:tailEnd type="triangle" w="sm" len="med"/>
        </a:ln>
      </a:spPr>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defPPr algn="ctr">
          <a:defRPr kumimoji="1" dirty="0" smtClean="0">
            <a:solidFill>
              <a:schemeClr val="tx1">
                <a:lumMod val="75000"/>
                <a:lumOff val="25000"/>
              </a:schemeClr>
            </a:solidFill>
            <a:latin typeface="+mn-ea"/>
          </a:defRPr>
        </a:defPPr>
      </a:lstStyle>
      <a:style>
        <a:lnRef idx="1">
          <a:schemeClr val="accent5"/>
        </a:lnRef>
        <a:fillRef idx="2">
          <a:schemeClr val="accent5"/>
        </a:fillRef>
        <a:effectRef idx="1">
          <a:schemeClr val="accent5"/>
        </a:effectRef>
        <a:fontRef idx="minor">
          <a:schemeClr val="dk1"/>
        </a:fontRef>
      </a: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none" lIns="90000" tIns="46800" rIns="90000" bIns="4680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ja-JP" altLang="en-US" sz="1800" b="0" i="0" u="none" strike="noStrike" cap="none" normalizeH="0" baseline="0" smtClean="0">
            <a:ln>
              <a:noFill/>
            </a:ln>
            <a:solidFill>
              <a:schemeClr val="tx1"/>
            </a:solidFill>
            <a:effectLst/>
            <a:latin typeface="Verdana" pitchFamily="34" charset="0"/>
            <a:ea typeface="HG丸ｺﾞｼｯｸM-PRO" pitchFamily="50" charset="-128"/>
          </a:defRPr>
        </a:defPPr>
      </a:lstStyle>
    </a:lnDef>
  </a:objectDefaults>
  <a:extraClrSchemeLst>
    <a:extraClrScheme>
      <a:clrScheme name="colorful water rev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olorful water rev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colorful water rev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olorful water rev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lorful water rev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olorful water rev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colorful water rev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colorful water rev 8">
        <a:dk1>
          <a:srgbClr val="000000"/>
        </a:dk1>
        <a:lt1>
          <a:srgbClr val="FFFFFF"/>
        </a:lt1>
        <a:dk2>
          <a:srgbClr val="000000"/>
        </a:dk2>
        <a:lt2>
          <a:srgbClr val="808080"/>
        </a:lt2>
        <a:accent1>
          <a:srgbClr val="9999FF"/>
        </a:accent1>
        <a:accent2>
          <a:srgbClr val="3333CC"/>
        </a:accent2>
        <a:accent3>
          <a:srgbClr val="FFFFFF"/>
        </a:accent3>
        <a:accent4>
          <a:srgbClr val="000000"/>
        </a:accent4>
        <a:accent5>
          <a:srgbClr val="CACAFF"/>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olorful water rev 9">
        <a:dk1>
          <a:srgbClr val="000000"/>
        </a:dk1>
        <a:lt1>
          <a:srgbClr val="FFFFFF"/>
        </a:lt1>
        <a:dk2>
          <a:srgbClr val="000000"/>
        </a:dk2>
        <a:lt2>
          <a:srgbClr val="808080"/>
        </a:lt2>
        <a:accent1>
          <a:srgbClr val="9999FF"/>
        </a:accent1>
        <a:accent2>
          <a:srgbClr val="FF0000"/>
        </a:accent2>
        <a:accent3>
          <a:srgbClr val="FFFFFF"/>
        </a:accent3>
        <a:accent4>
          <a:srgbClr val="000000"/>
        </a:accent4>
        <a:accent5>
          <a:srgbClr val="CACAFF"/>
        </a:accent5>
        <a:accent6>
          <a:srgbClr val="E70000"/>
        </a:accent6>
        <a:hlink>
          <a:srgbClr val="CCCCFF"/>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cerulean" id="{B42443E9-F396-466A-92C3-7ED6F4EBC01F}" vid="{0CE6AD82-9598-49D5-BEEF-3DCDCFA8BEDD}"/>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cerulean</Template>
  <TotalTime>54787</TotalTime>
  <Words>6180</Words>
  <Application>Microsoft Office PowerPoint</Application>
  <PresentationFormat>画面に合わせる (4:3)</PresentationFormat>
  <Paragraphs>1242</Paragraphs>
  <Slides>85</Slides>
  <Notes>20</Notes>
  <HiddenSlides>0</HiddenSlides>
  <MMClips>0</MMClips>
  <ScaleCrop>false</ScaleCrop>
  <HeadingPairs>
    <vt:vector size="6" baseType="variant">
      <vt:variant>
        <vt:lpstr>使用されているフォント</vt:lpstr>
      </vt:variant>
      <vt:variant>
        <vt:i4>11</vt:i4>
      </vt:variant>
      <vt:variant>
        <vt:lpstr>テーマ</vt:lpstr>
      </vt:variant>
      <vt:variant>
        <vt:i4>1</vt:i4>
      </vt:variant>
      <vt:variant>
        <vt:lpstr>スライド タイトル</vt:lpstr>
      </vt:variant>
      <vt:variant>
        <vt:i4>85</vt:i4>
      </vt:variant>
    </vt:vector>
  </HeadingPairs>
  <TitlesOfParts>
    <vt:vector size="97" baseType="lpstr">
      <vt:lpstr>HG丸ｺﾞｼｯｸM-PRO</vt:lpstr>
      <vt:lpstr>MeiryoKe_PGothic</vt:lpstr>
      <vt:lpstr>ＭＳ Ｐゴシック</vt:lpstr>
      <vt:lpstr>メイリオ</vt:lpstr>
      <vt:lpstr>Arial Narrow</vt:lpstr>
      <vt:lpstr>Calibri</vt:lpstr>
      <vt:lpstr>Cambria Math</vt:lpstr>
      <vt:lpstr>Consolas</vt:lpstr>
      <vt:lpstr>Segoe UI</vt:lpstr>
      <vt:lpstr>Times New Roman</vt:lpstr>
      <vt:lpstr>Wingdings</vt:lpstr>
      <vt:lpstr>cerulean</vt:lpstr>
      <vt:lpstr>先進計算機構成論 02</vt:lpstr>
      <vt:lpstr>質問と回答</vt:lpstr>
      <vt:lpstr>ADD と ADDI の違い</vt:lpstr>
      <vt:lpstr>質問と回答</vt:lpstr>
      <vt:lpstr>質問と回答とか</vt:lpstr>
      <vt:lpstr>質問と回答とか</vt:lpstr>
      <vt:lpstr>前回の続き：RISC-V について</vt:lpstr>
      <vt:lpstr>RISC-V の 基本整数命令の構造</vt:lpstr>
      <vt:lpstr>RISC-V のロードとストアの違い</vt:lpstr>
      <vt:lpstr>RISC-V と MIPS のロード/ストア命令</vt:lpstr>
      <vt:lpstr>RISC-V の場合</vt:lpstr>
      <vt:lpstr>MIPS の場合</vt:lpstr>
      <vt:lpstr>RISC-V と MIPS のロード/ストア命令</vt:lpstr>
      <vt:lpstr>RISC-V と MIPS のロード/ストア命令</vt:lpstr>
      <vt:lpstr>RISC-V のエンコーディング</vt:lpstr>
      <vt:lpstr>RISC-V</vt:lpstr>
      <vt:lpstr>前に東大にきてたので，サインもらった</vt:lpstr>
      <vt:lpstr>余談：RISC-V の何がうれしいのか？</vt:lpstr>
      <vt:lpstr>余談：RISC-V の何がうれしいのか？</vt:lpstr>
      <vt:lpstr>余談：RISC-V の何がうれしいのか？</vt:lpstr>
      <vt:lpstr>余談：RISC-V の何がうれしいのか？</vt:lpstr>
      <vt:lpstr>余談：RISC-V の何がうれしいのか？</vt:lpstr>
      <vt:lpstr>先端計算機構成論 02</vt:lpstr>
      <vt:lpstr>導入：工場のラインを考える</vt:lpstr>
      <vt:lpstr>導入：工場のラインを考える</vt:lpstr>
      <vt:lpstr>遅延に対する疑問</vt:lpstr>
      <vt:lpstr>回路に対する疑問</vt:lpstr>
      <vt:lpstr>今日の内容：</vt:lpstr>
      <vt:lpstr>回路と遅延</vt:lpstr>
      <vt:lpstr>情報の各分野の階層</vt:lpstr>
      <vt:lpstr>情報の各分野の階層</vt:lpstr>
      <vt:lpstr>論理回路</vt:lpstr>
      <vt:lpstr>組み合わせ回路と順序回路</vt:lpstr>
      <vt:lpstr>組み合わせ回路の例：2入力論理ゲート</vt:lpstr>
      <vt:lpstr>完全性（Completeness，完備性）</vt:lpstr>
      <vt:lpstr>真理値表による表現と，積和標準系による回路</vt:lpstr>
      <vt:lpstr>回路の例：RISC-V の AND/OR/XOR 命令の演算</vt:lpstr>
      <vt:lpstr>制御の例：RISC-V の AND/OR/XOR 命令</vt:lpstr>
      <vt:lpstr>制御の例：RISC-V の AND/OR/XOR 命令</vt:lpstr>
      <vt:lpstr>マルチプレクサ：複数入力から1つを選ぶ回路</vt:lpstr>
      <vt:lpstr>選択信号を出すための論理関数</vt:lpstr>
      <vt:lpstr>回路の生成のまとめ</vt:lpstr>
      <vt:lpstr>回路の生成のまとめ</vt:lpstr>
      <vt:lpstr>組み合わせ回路と順序回路</vt:lpstr>
      <vt:lpstr>順序回路</vt:lpstr>
      <vt:lpstr>CPU の PC 部分</vt:lpstr>
      <vt:lpstr>記憶素子の例：D-FF（Flip Flop）</vt:lpstr>
      <vt:lpstr>D-FF の動作</vt:lpstr>
      <vt:lpstr>メモリやレジスタ・ファイル</vt:lpstr>
      <vt:lpstr>記憶素子の原理</vt:lpstr>
      <vt:lpstr>D-FF の実装</vt:lpstr>
      <vt:lpstr>D-FF の実現例</vt:lpstr>
      <vt:lpstr>順序回路のまとめ</vt:lpstr>
      <vt:lpstr>実際の回路生成</vt:lpstr>
      <vt:lpstr>実際の回路生成</vt:lpstr>
      <vt:lpstr>スタンダード・セル</vt:lpstr>
      <vt:lpstr>フルカスタム・レイアウト</vt:lpstr>
      <vt:lpstr>3次元的な構造を考えながら，設計</vt:lpstr>
      <vt:lpstr>実際の設計データ</vt:lpstr>
      <vt:lpstr>実際の例：IBM POWER8 のチップ写真</vt:lpstr>
      <vt:lpstr>回路の設計のまとめ</vt:lpstr>
      <vt:lpstr>論理回路の実現方法</vt:lpstr>
      <vt:lpstr>論理ゲートの構成</vt:lpstr>
      <vt:lpstr>トランジスタ (MOS FET)</vt:lpstr>
      <vt:lpstr>NMOS と PMOS の２つがある</vt:lpstr>
      <vt:lpstr>NMOS と PMOS の２つがある</vt:lpstr>
      <vt:lpstr>NOT ゲート の例</vt:lpstr>
      <vt:lpstr>NOT ゲート の例</vt:lpstr>
      <vt:lpstr>NOT ゲート の例</vt:lpstr>
      <vt:lpstr>NAND の例</vt:lpstr>
      <vt:lpstr>CMOS による論理回路の実現のまとめ</vt:lpstr>
      <vt:lpstr>CMOS 回路の遅延</vt:lpstr>
      <vt:lpstr>CMOS ゲートの等価回路</vt:lpstr>
      <vt:lpstr>CMOS ゲートの遅延の実体</vt:lpstr>
      <vt:lpstr>実際には</vt:lpstr>
      <vt:lpstr>遅延の違い</vt:lpstr>
      <vt:lpstr>余談：DVFS (Dynamic Voltage Frequency Scaling)</vt:lpstr>
      <vt:lpstr>電圧と遅延</vt:lpstr>
      <vt:lpstr>消費エネルギー</vt:lpstr>
      <vt:lpstr>DVFS: Dynamic Voltage Frequency Scaling</vt:lpstr>
      <vt:lpstr>まとめ</vt:lpstr>
      <vt:lpstr>出欠と感想</vt:lpstr>
      <vt:lpstr>ボツ資料</vt:lpstr>
      <vt:lpstr>完全性の証明 {AND, OR, NOT}</vt:lpstr>
      <vt:lpstr>完全性の証明 {AND, OR, NOT}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shioya</dc:creator>
  <cp:lastModifiedBy>塩谷　亮太</cp:lastModifiedBy>
  <cp:revision>10292</cp:revision>
  <cp:lastPrinted>2014-12-10T13:40:48Z</cp:lastPrinted>
  <dcterms:created xsi:type="dcterms:W3CDTF">2014-11-17T10:53:59Z</dcterms:created>
  <dcterms:modified xsi:type="dcterms:W3CDTF">2021-01-17T12:30:58Z</dcterms:modified>
</cp:coreProperties>
</file>